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17348200" cy="9753600"/>
  <p:embeddedFontLst>
    <p:embeddedFont>
      <p:font typeface="Chau Philomene One"/>
      <p:regular r:id="rId22"/>
      <p:italic r:id="rId23"/>
    </p:embeddedFont>
    <p:embeddedFont>
      <p:font typeface="Rokkitt"/>
      <p:regular r:id="rId24"/>
      <p:bold r:id="rId25"/>
    </p:embeddedFont>
    <p:embeddedFont>
      <p:font typeface="Roboto"/>
      <p:regular r:id="rId26"/>
      <p:bold r:id="rId27"/>
      <p:italic r:id="rId28"/>
      <p:boldItalic r:id="rId29"/>
    </p:embeddedFont>
    <p:embeddedFont>
      <p:font typeface="BenchNine"/>
      <p:regular r:id="rId30"/>
      <p:bold r:id="rId31"/>
    </p:embeddedFont>
    <p:embeddedFont>
      <p:font typeface="Rokkitt Light"/>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hauPhilomeneOne-regular.fntdata"/><Relationship Id="rId21" Type="http://schemas.openxmlformats.org/officeDocument/2006/relationships/slide" Target="slides/slide16.xml"/><Relationship Id="rId24" Type="http://schemas.openxmlformats.org/officeDocument/2006/relationships/font" Target="fonts/Rokkitt-regular.fntdata"/><Relationship Id="rId23" Type="http://schemas.openxmlformats.org/officeDocument/2006/relationships/font" Target="fonts/ChauPhilomeneOn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okkitt-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enchNine-bold.fntdata"/><Relationship Id="rId30" Type="http://schemas.openxmlformats.org/officeDocument/2006/relationships/font" Target="fonts/BenchNine-regular.fntdata"/><Relationship Id="rId11" Type="http://schemas.openxmlformats.org/officeDocument/2006/relationships/slide" Target="slides/slide6.xml"/><Relationship Id="rId33" Type="http://schemas.openxmlformats.org/officeDocument/2006/relationships/font" Target="fonts/RokkittLight-bold.fntdata"/><Relationship Id="rId10" Type="http://schemas.openxmlformats.org/officeDocument/2006/relationships/slide" Target="slides/slide5.xml"/><Relationship Id="rId32" Type="http://schemas.openxmlformats.org/officeDocument/2006/relationships/font" Target="fonts/RokkittLight-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894747" y="731500"/>
            <a:ext cx="11560500" cy="365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734800" y="4632950"/>
            <a:ext cx="13878551" cy="4389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4c68a97855_0_33: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c68a97855_0_33: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4c68a97855_1_307: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c68a97855_1_307: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4c68a97855_0_397: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c68a97855_0_397: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200">
                <a:solidFill>
                  <a:srgbClr val="131313"/>
                </a:solidFill>
                <a:highlight>
                  <a:srgbClr val="ECECEC"/>
                </a:highlight>
                <a:latin typeface="Roboto"/>
                <a:ea typeface="Roboto"/>
                <a:cs typeface="Roboto"/>
                <a:sym typeface="Roboto"/>
              </a:rPr>
              <a:t>El consumo de productos lácteos puede suponer graves riesgos para la salud. Se ha relaccionado con el aumento del riesgo de contraer diferentes tipos de cáncer, entre ellos el cáncer de pecho y el de próstata, debido a que la leche contiene altos niveles de una hormona llamada «factor de crecimiento insulínico».</a:t>
            </a:r>
            <a:endParaRPr sz="1200">
              <a:solidFill>
                <a:srgbClr val="131313"/>
              </a:solidFill>
              <a:highlight>
                <a:srgbClr val="ECECEC"/>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sz="1200">
                <a:solidFill>
                  <a:srgbClr val="131313"/>
                </a:solidFill>
                <a:highlight>
                  <a:srgbClr val="ECECEC"/>
                </a:highlight>
                <a:latin typeface="Roboto"/>
                <a:ea typeface="Roboto"/>
                <a:cs typeface="Roboto"/>
                <a:sym typeface="Roboto"/>
              </a:rPr>
              <a:t>Aunque es cierto que necesitamos calcio para mantener nuestros huesos fuertes y prevenir la osteoporosis, la leche no es ni la mejor ni la única fuente de calcio a nuestro alcance. Los vegetales de hoja verde, las avellanas y almendras, el brócoli, la coliflor y las bebidas vegetales enriquecidas, entre otras, son excelentes alternativas que nos aprotarán este nutriente tan necesario.</a:t>
            </a:r>
            <a:endParaRPr sz="1200">
              <a:solidFill>
                <a:srgbClr val="131313"/>
              </a:solidFill>
              <a:highlight>
                <a:srgbClr val="ECECEC"/>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5cbf1f395_0_31: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5cbf1f395_0_31: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5cbf1f395_3_0: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5cbf1f395_3_0: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c3cd14454_0_24:notes"/>
          <p:cNvSpPr/>
          <p:nvPr>
            <p:ph idx="2" type="sldImg"/>
          </p:nvPr>
        </p:nvSpPr>
        <p:spPr>
          <a:xfrm>
            <a:off x="2894747" y="731500"/>
            <a:ext cx="11560500" cy="36576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bc3cd14454_0_24: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4c68a97855_1_8: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c68a97855_1_8: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4c6f126ef7_1_202: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c6f126ef7_1_202: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4c68a97855_0_54: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c68a97855_0_54: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c68a97855_0_192: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c68a97855_0_192: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5cbf1f395_0_0:notes"/>
          <p:cNvSpPr/>
          <p:nvPr>
            <p:ph idx="2" type="sldImg"/>
          </p:nvPr>
        </p:nvSpPr>
        <p:spPr>
          <a:xfrm>
            <a:off x="2894747" y="731500"/>
            <a:ext cx="11560500" cy="36576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5cbf1f395_0_0: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5cbf1f395_0_129: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5cbf1f395_0_129: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c3cd14454_0_3:notes"/>
          <p:cNvSpPr/>
          <p:nvPr>
            <p:ph idx="2" type="sldImg"/>
          </p:nvPr>
        </p:nvSpPr>
        <p:spPr>
          <a:xfrm>
            <a:off x="2894747" y="731500"/>
            <a:ext cx="11560500" cy="36576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c3cd14454_0_3: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4c68a97855_0_83: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c68a97855_0_83: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4c68a97855_0_89: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c68a97855_0_89: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4c68a97855_0_302:notes"/>
          <p:cNvSpPr/>
          <p:nvPr>
            <p:ph idx="2" type="sldImg"/>
          </p:nvPr>
        </p:nvSpPr>
        <p:spPr>
          <a:xfrm>
            <a:off x="2894747" y="731500"/>
            <a:ext cx="11560200" cy="36576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c68a97855_0_302:notes"/>
          <p:cNvSpPr txBox="1"/>
          <p:nvPr>
            <p:ph idx="1" type="body"/>
          </p:nvPr>
        </p:nvSpPr>
        <p:spPr>
          <a:xfrm>
            <a:off x="1734800" y="4632950"/>
            <a:ext cx="138786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type="obj">
  <p:cSld name="OBJECT">
    <p:spTree>
      <p:nvGrpSpPr>
        <p:cNvPr id="8" name="Shape 8"/>
        <p:cNvGrpSpPr/>
        <p:nvPr/>
      </p:nvGrpSpPr>
      <p:grpSpPr>
        <a:xfrm>
          <a:off x="0" y="0"/>
          <a:ext cx="0" cy="0"/>
          <a:chOff x="0" y="0"/>
          <a:chExt cx="0" cy="0"/>
        </a:xfrm>
      </p:grpSpPr>
      <p:sp>
        <p:nvSpPr>
          <p:cNvPr id="9" name="Google Shape;9;p2"/>
          <p:cNvSpPr txBox="1"/>
          <p:nvPr>
            <p:ph type="title"/>
          </p:nvPr>
        </p:nvSpPr>
        <p:spPr>
          <a:xfrm>
            <a:off x="1485000" y="1816940"/>
            <a:ext cx="6174000" cy="1018800"/>
          </a:xfrm>
          <a:prstGeom prst="rect">
            <a:avLst/>
          </a:prstGeom>
          <a:noFill/>
          <a:ln>
            <a:noFill/>
          </a:ln>
        </p:spPr>
        <p:txBody>
          <a:bodyPr anchorCtr="0" anchor="b" bIns="0" lIns="0" spcFirstLastPara="1" rIns="0" wrap="square" tIns="0">
            <a:noAutofit/>
          </a:bodyPr>
          <a:lstStyle>
            <a:lvl1pPr lvl="0" algn="ctr">
              <a:spcBef>
                <a:spcPts val="0"/>
              </a:spcBef>
              <a:spcAft>
                <a:spcPts val="0"/>
              </a:spcAft>
              <a:buClr>
                <a:srgbClr val="C6D9BB"/>
              </a:buClr>
              <a:buSzPts val="3300"/>
              <a:buNone/>
              <a:defRPr i="0">
                <a:solidFill>
                  <a:srgbClr val="C6D9BB"/>
                </a:solidFill>
              </a:defRPr>
            </a:lvl1pPr>
            <a:lvl2pPr lvl="1" algn="ctr">
              <a:spcBef>
                <a:spcPts val="0"/>
              </a:spcBef>
              <a:spcAft>
                <a:spcPts val="0"/>
              </a:spcAft>
              <a:buClr>
                <a:srgbClr val="C6D9BB"/>
              </a:buClr>
              <a:buSzPts val="3300"/>
              <a:buNone/>
              <a:defRPr sz="3300">
                <a:solidFill>
                  <a:srgbClr val="C6D9BB"/>
                </a:solidFill>
              </a:defRPr>
            </a:lvl2pPr>
            <a:lvl3pPr lvl="2" algn="ctr">
              <a:spcBef>
                <a:spcPts val="0"/>
              </a:spcBef>
              <a:spcAft>
                <a:spcPts val="0"/>
              </a:spcAft>
              <a:buClr>
                <a:srgbClr val="C6D9BB"/>
              </a:buClr>
              <a:buSzPts val="3300"/>
              <a:buNone/>
              <a:defRPr sz="3300">
                <a:solidFill>
                  <a:srgbClr val="C6D9BB"/>
                </a:solidFill>
              </a:defRPr>
            </a:lvl3pPr>
            <a:lvl4pPr lvl="3" algn="ctr">
              <a:spcBef>
                <a:spcPts val="0"/>
              </a:spcBef>
              <a:spcAft>
                <a:spcPts val="0"/>
              </a:spcAft>
              <a:buClr>
                <a:srgbClr val="C6D9BB"/>
              </a:buClr>
              <a:buSzPts val="3300"/>
              <a:buNone/>
              <a:defRPr sz="3300">
                <a:solidFill>
                  <a:srgbClr val="C6D9BB"/>
                </a:solidFill>
              </a:defRPr>
            </a:lvl4pPr>
            <a:lvl5pPr lvl="4" algn="ctr">
              <a:spcBef>
                <a:spcPts val="0"/>
              </a:spcBef>
              <a:spcAft>
                <a:spcPts val="0"/>
              </a:spcAft>
              <a:buClr>
                <a:srgbClr val="C6D9BB"/>
              </a:buClr>
              <a:buSzPts val="3300"/>
              <a:buNone/>
              <a:defRPr sz="3300">
                <a:solidFill>
                  <a:srgbClr val="C6D9BB"/>
                </a:solidFill>
              </a:defRPr>
            </a:lvl5pPr>
            <a:lvl6pPr lvl="5" algn="ctr">
              <a:spcBef>
                <a:spcPts val="0"/>
              </a:spcBef>
              <a:spcAft>
                <a:spcPts val="0"/>
              </a:spcAft>
              <a:buClr>
                <a:srgbClr val="C6D9BB"/>
              </a:buClr>
              <a:buSzPts val="3300"/>
              <a:buNone/>
              <a:defRPr sz="3300">
                <a:solidFill>
                  <a:srgbClr val="C6D9BB"/>
                </a:solidFill>
              </a:defRPr>
            </a:lvl6pPr>
            <a:lvl7pPr lvl="6" algn="ctr">
              <a:spcBef>
                <a:spcPts val="0"/>
              </a:spcBef>
              <a:spcAft>
                <a:spcPts val="0"/>
              </a:spcAft>
              <a:buClr>
                <a:srgbClr val="C6D9BB"/>
              </a:buClr>
              <a:buSzPts val="3300"/>
              <a:buNone/>
              <a:defRPr sz="3300">
                <a:solidFill>
                  <a:srgbClr val="C6D9BB"/>
                </a:solidFill>
              </a:defRPr>
            </a:lvl7pPr>
            <a:lvl8pPr lvl="7" algn="ctr">
              <a:spcBef>
                <a:spcPts val="0"/>
              </a:spcBef>
              <a:spcAft>
                <a:spcPts val="0"/>
              </a:spcAft>
              <a:buClr>
                <a:srgbClr val="C6D9BB"/>
              </a:buClr>
              <a:buSzPts val="3300"/>
              <a:buNone/>
              <a:defRPr sz="3300">
                <a:solidFill>
                  <a:srgbClr val="C6D9BB"/>
                </a:solidFill>
              </a:defRPr>
            </a:lvl8pPr>
            <a:lvl9pPr lvl="8" algn="ctr">
              <a:spcBef>
                <a:spcPts val="0"/>
              </a:spcBef>
              <a:spcAft>
                <a:spcPts val="0"/>
              </a:spcAft>
              <a:buClr>
                <a:srgbClr val="C6D9BB"/>
              </a:buClr>
              <a:buSzPts val="3300"/>
              <a:buNone/>
              <a:defRPr sz="3300">
                <a:solidFill>
                  <a:srgbClr val="C6D9BB"/>
                </a:solidFill>
              </a:defRPr>
            </a:lvl9pPr>
          </a:lstStyle>
          <a:p/>
        </p:txBody>
      </p:sp>
      <p:sp>
        <p:nvSpPr>
          <p:cNvPr id="10" name="Google Shape;10;p2"/>
          <p:cNvSpPr txBox="1"/>
          <p:nvPr>
            <p:ph idx="1" type="subTitle"/>
          </p:nvPr>
        </p:nvSpPr>
        <p:spPr>
          <a:xfrm>
            <a:off x="3206600" y="2908725"/>
            <a:ext cx="2730900" cy="784200"/>
          </a:xfrm>
          <a:prstGeom prst="rect">
            <a:avLst/>
          </a:prstGeom>
        </p:spPr>
        <p:txBody>
          <a:bodyPr anchorCtr="0" anchor="t" bIns="0" lIns="0" spcFirstLastPara="1" rIns="0" wrap="square" tIns="0">
            <a:noAutofit/>
          </a:bodyPr>
          <a:lstStyle>
            <a:lvl1pPr lvl="0" algn="ctr">
              <a:spcBef>
                <a:spcPts val="0"/>
              </a:spcBef>
              <a:spcAft>
                <a:spcPts val="0"/>
              </a:spcAft>
              <a:buNone/>
              <a:defRPr>
                <a:solidFill>
                  <a:srgbClr val="C6D9BB"/>
                </a:solidFill>
              </a:defRPr>
            </a:lvl1pPr>
            <a:lvl2pPr lvl="1" algn="ctr">
              <a:spcBef>
                <a:spcPts val="0"/>
              </a:spcBef>
              <a:spcAft>
                <a:spcPts val="0"/>
              </a:spcAft>
              <a:buNone/>
              <a:defRPr sz="600">
                <a:solidFill>
                  <a:srgbClr val="C6D9BB"/>
                </a:solidFill>
              </a:defRPr>
            </a:lvl2pPr>
            <a:lvl3pPr lvl="2" algn="ctr">
              <a:spcBef>
                <a:spcPts val="0"/>
              </a:spcBef>
              <a:spcAft>
                <a:spcPts val="0"/>
              </a:spcAft>
              <a:buNone/>
              <a:defRPr sz="600">
                <a:solidFill>
                  <a:srgbClr val="C6D9BB"/>
                </a:solidFill>
              </a:defRPr>
            </a:lvl3pPr>
            <a:lvl4pPr lvl="3" algn="ctr">
              <a:spcBef>
                <a:spcPts val="0"/>
              </a:spcBef>
              <a:spcAft>
                <a:spcPts val="0"/>
              </a:spcAft>
              <a:buNone/>
              <a:defRPr sz="600">
                <a:solidFill>
                  <a:srgbClr val="C6D9BB"/>
                </a:solidFill>
              </a:defRPr>
            </a:lvl4pPr>
            <a:lvl5pPr lvl="4" algn="ctr">
              <a:spcBef>
                <a:spcPts val="0"/>
              </a:spcBef>
              <a:spcAft>
                <a:spcPts val="0"/>
              </a:spcAft>
              <a:buNone/>
              <a:defRPr sz="600">
                <a:solidFill>
                  <a:srgbClr val="C6D9BB"/>
                </a:solidFill>
              </a:defRPr>
            </a:lvl5pPr>
            <a:lvl6pPr lvl="5" algn="ctr">
              <a:spcBef>
                <a:spcPts val="0"/>
              </a:spcBef>
              <a:spcAft>
                <a:spcPts val="0"/>
              </a:spcAft>
              <a:buNone/>
              <a:defRPr sz="600">
                <a:solidFill>
                  <a:srgbClr val="C6D9BB"/>
                </a:solidFill>
              </a:defRPr>
            </a:lvl6pPr>
            <a:lvl7pPr lvl="6" algn="ctr">
              <a:spcBef>
                <a:spcPts val="0"/>
              </a:spcBef>
              <a:spcAft>
                <a:spcPts val="0"/>
              </a:spcAft>
              <a:buNone/>
              <a:defRPr sz="600">
                <a:solidFill>
                  <a:srgbClr val="C6D9BB"/>
                </a:solidFill>
              </a:defRPr>
            </a:lvl7pPr>
            <a:lvl8pPr lvl="7" algn="ctr">
              <a:spcBef>
                <a:spcPts val="0"/>
              </a:spcBef>
              <a:spcAft>
                <a:spcPts val="0"/>
              </a:spcAft>
              <a:buNone/>
              <a:defRPr sz="600">
                <a:solidFill>
                  <a:srgbClr val="C6D9BB"/>
                </a:solidFill>
              </a:defRPr>
            </a:lvl8pPr>
            <a:lvl9pPr lvl="8" algn="ctr">
              <a:spcBef>
                <a:spcPts val="0"/>
              </a:spcBef>
              <a:spcAft>
                <a:spcPts val="0"/>
              </a:spcAft>
              <a:buNone/>
              <a:defRPr sz="600">
                <a:solidFill>
                  <a:srgbClr val="C6D9BB"/>
                </a:solidFill>
              </a:defRPr>
            </a:lvl9pPr>
          </a:lstStyle>
          <a:p/>
        </p:txBody>
      </p:sp>
    </p:spTree>
  </p:cSld>
  <p:clrMapOvr>
    <a:masterClrMapping/>
  </p:clrMapOvr>
  <p:extLst>
    <p:ext uri="{DCECCB84-F9BA-43D5-87BE-67443E8EF086}">
      <p15:sldGuideLst>
        <p15:guide id="1" pos="2880">
          <p15:clr>
            <a:srgbClr val="F9AD4C"/>
          </p15:clr>
        </p15:guide>
        <p15:guide id="2" orient="horz" pos="1707">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5">
    <p:spTree>
      <p:nvGrpSpPr>
        <p:cNvPr id="60" name="Shape 60"/>
        <p:cNvGrpSpPr/>
        <p:nvPr/>
      </p:nvGrpSpPr>
      <p:grpSpPr>
        <a:xfrm>
          <a:off x="0" y="0"/>
          <a:ext cx="0" cy="0"/>
          <a:chOff x="0" y="0"/>
          <a:chExt cx="0" cy="0"/>
        </a:xfrm>
      </p:grpSpPr>
      <p:sp>
        <p:nvSpPr>
          <p:cNvPr id="61" name="Google Shape;61;p11"/>
          <p:cNvSpPr/>
          <p:nvPr/>
        </p:nvSpPr>
        <p:spPr>
          <a:xfrm>
            <a:off x="5616825" y="0"/>
            <a:ext cx="3215100" cy="3825900"/>
          </a:xfrm>
          <a:prstGeom prst="rect">
            <a:avLst/>
          </a:prstGeom>
          <a:solidFill>
            <a:srgbClr val="A2A586"/>
          </a:solidFill>
          <a:ln>
            <a:noFill/>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62" name="Google Shape;62;p11"/>
          <p:cNvSpPr txBox="1"/>
          <p:nvPr>
            <p:ph type="title"/>
          </p:nvPr>
        </p:nvSpPr>
        <p:spPr>
          <a:xfrm>
            <a:off x="5865825" y="1528150"/>
            <a:ext cx="2717100" cy="901800"/>
          </a:xfrm>
          <a:prstGeom prst="rect">
            <a:avLst/>
          </a:prstGeom>
        </p:spPr>
        <p:txBody>
          <a:bodyPr anchorCtr="0" anchor="ctr" bIns="0" lIns="0" spcFirstLastPara="1" rIns="0" wrap="square" tIns="0">
            <a:noAutofit/>
          </a:bodyPr>
          <a:lstStyle>
            <a:lvl1pPr lvl="0" rtl="0" algn="ctr">
              <a:spcBef>
                <a:spcPts val="0"/>
              </a:spcBef>
              <a:spcAft>
                <a:spcPts val="0"/>
              </a:spcAft>
              <a:buNone/>
              <a:defRPr sz="2500">
                <a:solidFill>
                  <a:srgbClr val="F8FFF5"/>
                </a:solidFill>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OME TEXT SLIDE">
  <p:cSld name="CUSTOM_6">
    <p:spTree>
      <p:nvGrpSpPr>
        <p:cNvPr id="63" name="Shape 63"/>
        <p:cNvGrpSpPr/>
        <p:nvPr/>
      </p:nvGrpSpPr>
      <p:grpSpPr>
        <a:xfrm>
          <a:off x="0" y="0"/>
          <a:ext cx="0" cy="0"/>
          <a:chOff x="0" y="0"/>
          <a:chExt cx="0" cy="0"/>
        </a:xfrm>
      </p:grpSpPr>
      <p:sp>
        <p:nvSpPr>
          <p:cNvPr id="64" name="Google Shape;64;p12"/>
          <p:cNvSpPr txBox="1"/>
          <p:nvPr>
            <p:ph type="title"/>
          </p:nvPr>
        </p:nvSpPr>
        <p:spPr>
          <a:xfrm>
            <a:off x="1886199" y="2268600"/>
            <a:ext cx="5371500" cy="606300"/>
          </a:xfrm>
          <a:prstGeom prst="rect">
            <a:avLst/>
          </a:prstGeom>
        </p:spPr>
        <p:txBody>
          <a:bodyPr anchorCtr="0" anchor="b" bIns="0" lIns="0" spcFirstLastPara="1" rIns="0" wrap="square" tIns="0">
            <a:noAutofit/>
          </a:bodyPr>
          <a:lstStyle>
            <a:lvl1pPr lvl="0" rtl="0" algn="ctr">
              <a:spcBef>
                <a:spcPts val="0"/>
              </a:spcBef>
              <a:spcAft>
                <a:spcPts val="0"/>
              </a:spcAft>
              <a:buNone/>
              <a:defRPr sz="5100">
                <a:solidFill>
                  <a:srgbClr val="E3EDDE"/>
                </a:solidFill>
              </a:defRPr>
            </a:lvl1pPr>
            <a:lvl2pPr lvl="1" rtl="0" algn="ctr">
              <a:spcBef>
                <a:spcPts val="0"/>
              </a:spcBef>
              <a:spcAft>
                <a:spcPts val="0"/>
              </a:spcAft>
              <a:buNone/>
              <a:defRPr sz="5100">
                <a:solidFill>
                  <a:srgbClr val="E3EDDE"/>
                </a:solidFill>
              </a:defRPr>
            </a:lvl2pPr>
            <a:lvl3pPr lvl="2" rtl="0" algn="ctr">
              <a:spcBef>
                <a:spcPts val="0"/>
              </a:spcBef>
              <a:spcAft>
                <a:spcPts val="0"/>
              </a:spcAft>
              <a:buNone/>
              <a:defRPr sz="5100">
                <a:solidFill>
                  <a:srgbClr val="E3EDDE"/>
                </a:solidFill>
              </a:defRPr>
            </a:lvl3pPr>
            <a:lvl4pPr lvl="3" rtl="0" algn="ctr">
              <a:spcBef>
                <a:spcPts val="0"/>
              </a:spcBef>
              <a:spcAft>
                <a:spcPts val="0"/>
              </a:spcAft>
              <a:buNone/>
              <a:defRPr sz="5100">
                <a:solidFill>
                  <a:srgbClr val="E3EDDE"/>
                </a:solidFill>
              </a:defRPr>
            </a:lvl4pPr>
            <a:lvl5pPr lvl="4" rtl="0" algn="ctr">
              <a:spcBef>
                <a:spcPts val="0"/>
              </a:spcBef>
              <a:spcAft>
                <a:spcPts val="0"/>
              </a:spcAft>
              <a:buNone/>
              <a:defRPr sz="5100">
                <a:solidFill>
                  <a:srgbClr val="E3EDDE"/>
                </a:solidFill>
              </a:defRPr>
            </a:lvl5pPr>
            <a:lvl6pPr lvl="5" rtl="0" algn="ctr">
              <a:spcBef>
                <a:spcPts val="0"/>
              </a:spcBef>
              <a:spcAft>
                <a:spcPts val="0"/>
              </a:spcAft>
              <a:buNone/>
              <a:defRPr sz="5100">
                <a:solidFill>
                  <a:srgbClr val="E3EDDE"/>
                </a:solidFill>
              </a:defRPr>
            </a:lvl6pPr>
            <a:lvl7pPr lvl="6" rtl="0" algn="ctr">
              <a:spcBef>
                <a:spcPts val="0"/>
              </a:spcBef>
              <a:spcAft>
                <a:spcPts val="0"/>
              </a:spcAft>
              <a:buNone/>
              <a:defRPr sz="5100">
                <a:solidFill>
                  <a:srgbClr val="E3EDDE"/>
                </a:solidFill>
              </a:defRPr>
            </a:lvl7pPr>
            <a:lvl8pPr lvl="7" rtl="0" algn="ctr">
              <a:spcBef>
                <a:spcPts val="0"/>
              </a:spcBef>
              <a:spcAft>
                <a:spcPts val="0"/>
              </a:spcAft>
              <a:buNone/>
              <a:defRPr sz="5100">
                <a:solidFill>
                  <a:srgbClr val="E3EDDE"/>
                </a:solidFill>
              </a:defRPr>
            </a:lvl8pPr>
            <a:lvl9pPr lvl="8" rtl="0" algn="ctr">
              <a:spcBef>
                <a:spcPts val="0"/>
              </a:spcBef>
              <a:spcAft>
                <a:spcPts val="0"/>
              </a:spcAft>
              <a:buNone/>
              <a:defRPr sz="5100">
                <a:solidFill>
                  <a:srgbClr val="E3EDDE"/>
                </a:solidFill>
              </a:defRPr>
            </a:lvl9pPr>
          </a:lstStyle>
          <a:p/>
        </p:txBody>
      </p:sp>
      <p:sp>
        <p:nvSpPr>
          <p:cNvPr id="65" name="Google Shape;65;p12"/>
          <p:cNvSpPr txBox="1"/>
          <p:nvPr>
            <p:ph idx="1" type="subTitle"/>
          </p:nvPr>
        </p:nvSpPr>
        <p:spPr>
          <a:xfrm>
            <a:off x="2195540" y="2874900"/>
            <a:ext cx="4752900" cy="6990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E3EDDE"/>
                </a:solidFill>
              </a:defRPr>
            </a:lvl1pPr>
            <a:lvl2pPr lvl="1" rtl="0" algn="ctr">
              <a:spcBef>
                <a:spcPts val="0"/>
              </a:spcBef>
              <a:spcAft>
                <a:spcPts val="0"/>
              </a:spcAft>
              <a:buNone/>
              <a:defRPr sz="1100">
                <a:solidFill>
                  <a:srgbClr val="E3EDDE"/>
                </a:solidFill>
              </a:defRPr>
            </a:lvl2pPr>
            <a:lvl3pPr lvl="2" rtl="0" algn="ctr">
              <a:spcBef>
                <a:spcPts val="0"/>
              </a:spcBef>
              <a:spcAft>
                <a:spcPts val="0"/>
              </a:spcAft>
              <a:buNone/>
              <a:defRPr sz="1100">
                <a:solidFill>
                  <a:srgbClr val="E3EDDE"/>
                </a:solidFill>
              </a:defRPr>
            </a:lvl3pPr>
            <a:lvl4pPr lvl="3" rtl="0" algn="ctr">
              <a:spcBef>
                <a:spcPts val="0"/>
              </a:spcBef>
              <a:spcAft>
                <a:spcPts val="0"/>
              </a:spcAft>
              <a:buNone/>
              <a:defRPr sz="1100">
                <a:solidFill>
                  <a:srgbClr val="E3EDDE"/>
                </a:solidFill>
              </a:defRPr>
            </a:lvl4pPr>
            <a:lvl5pPr lvl="4" rtl="0" algn="ctr">
              <a:spcBef>
                <a:spcPts val="0"/>
              </a:spcBef>
              <a:spcAft>
                <a:spcPts val="0"/>
              </a:spcAft>
              <a:buNone/>
              <a:defRPr sz="1100">
                <a:solidFill>
                  <a:srgbClr val="E3EDDE"/>
                </a:solidFill>
              </a:defRPr>
            </a:lvl5pPr>
            <a:lvl6pPr lvl="5" rtl="0" algn="ctr">
              <a:spcBef>
                <a:spcPts val="0"/>
              </a:spcBef>
              <a:spcAft>
                <a:spcPts val="0"/>
              </a:spcAft>
              <a:buNone/>
              <a:defRPr sz="1100">
                <a:solidFill>
                  <a:srgbClr val="E3EDDE"/>
                </a:solidFill>
              </a:defRPr>
            </a:lvl6pPr>
            <a:lvl7pPr lvl="6" rtl="0" algn="ctr">
              <a:spcBef>
                <a:spcPts val="0"/>
              </a:spcBef>
              <a:spcAft>
                <a:spcPts val="0"/>
              </a:spcAft>
              <a:buNone/>
              <a:defRPr sz="1100">
                <a:solidFill>
                  <a:srgbClr val="E3EDDE"/>
                </a:solidFill>
              </a:defRPr>
            </a:lvl7pPr>
            <a:lvl8pPr lvl="7" rtl="0" algn="ctr">
              <a:spcBef>
                <a:spcPts val="0"/>
              </a:spcBef>
              <a:spcAft>
                <a:spcPts val="0"/>
              </a:spcAft>
              <a:buNone/>
              <a:defRPr sz="1100">
                <a:solidFill>
                  <a:srgbClr val="E3EDDE"/>
                </a:solidFill>
              </a:defRPr>
            </a:lvl8pPr>
            <a:lvl9pPr lvl="8" rtl="0" algn="ctr">
              <a:spcBef>
                <a:spcPts val="0"/>
              </a:spcBef>
              <a:spcAft>
                <a:spcPts val="0"/>
              </a:spcAft>
              <a:buNone/>
              <a:defRPr sz="1100">
                <a:solidFill>
                  <a:srgbClr val="E3EDDE"/>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2">
  <p:cSld name="CUSTOM_12_2">
    <p:spTree>
      <p:nvGrpSpPr>
        <p:cNvPr id="66" name="Shape 66"/>
        <p:cNvGrpSpPr/>
        <p:nvPr/>
      </p:nvGrpSpPr>
      <p:grpSpPr>
        <a:xfrm>
          <a:off x="0" y="0"/>
          <a:ext cx="0" cy="0"/>
          <a:chOff x="0" y="0"/>
          <a:chExt cx="0" cy="0"/>
        </a:xfrm>
      </p:grpSpPr>
      <p:sp>
        <p:nvSpPr>
          <p:cNvPr id="67" name="Google Shape;67;p13"/>
          <p:cNvSpPr/>
          <p:nvPr/>
        </p:nvSpPr>
        <p:spPr>
          <a:xfrm flipH="1">
            <a:off x="1797300" y="1428100"/>
            <a:ext cx="2638500" cy="13773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hasCustomPrompt="1" type="title"/>
          </p:nvPr>
        </p:nvSpPr>
        <p:spPr>
          <a:xfrm flipH="1">
            <a:off x="2073650" y="1763206"/>
            <a:ext cx="2241600" cy="1239900"/>
          </a:xfrm>
          <a:prstGeom prst="rect">
            <a:avLst/>
          </a:prstGeom>
        </p:spPr>
        <p:txBody>
          <a:bodyPr anchorCtr="0" anchor="ctr" bIns="0" lIns="0" spcFirstLastPara="1" rIns="0" wrap="square" tIns="0">
            <a:noAutofit/>
          </a:bodyPr>
          <a:lstStyle>
            <a:lvl1pPr lvl="0" rtl="0" algn="r">
              <a:spcBef>
                <a:spcPts val="0"/>
              </a:spcBef>
              <a:spcAft>
                <a:spcPts val="0"/>
              </a:spcAft>
              <a:buClr>
                <a:srgbClr val="F8FFF5"/>
              </a:buClr>
              <a:buSzPts val="10000"/>
              <a:buNone/>
              <a:defRPr sz="10000">
                <a:solidFill>
                  <a:srgbClr val="F8FFF5"/>
                </a:solidFill>
              </a:defRPr>
            </a:lvl1pPr>
            <a:lvl2pPr lvl="1" rtl="0" algn="r">
              <a:spcBef>
                <a:spcPts val="0"/>
              </a:spcBef>
              <a:spcAft>
                <a:spcPts val="0"/>
              </a:spcAft>
              <a:buClr>
                <a:srgbClr val="F8FFF5"/>
              </a:buClr>
              <a:buSzPts val="6000"/>
              <a:buNone/>
              <a:defRPr sz="6000">
                <a:solidFill>
                  <a:srgbClr val="F8FFF5"/>
                </a:solidFill>
              </a:defRPr>
            </a:lvl2pPr>
            <a:lvl3pPr lvl="2" rtl="0" algn="r">
              <a:spcBef>
                <a:spcPts val="0"/>
              </a:spcBef>
              <a:spcAft>
                <a:spcPts val="0"/>
              </a:spcAft>
              <a:buClr>
                <a:srgbClr val="F8FFF5"/>
              </a:buClr>
              <a:buSzPts val="6000"/>
              <a:buNone/>
              <a:defRPr sz="6000">
                <a:solidFill>
                  <a:srgbClr val="F8FFF5"/>
                </a:solidFill>
              </a:defRPr>
            </a:lvl3pPr>
            <a:lvl4pPr lvl="3" rtl="0" algn="r">
              <a:spcBef>
                <a:spcPts val="0"/>
              </a:spcBef>
              <a:spcAft>
                <a:spcPts val="0"/>
              </a:spcAft>
              <a:buClr>
                <a:srgbClr val="F8FFF5"/>
              </a:buClr>
              <a:buSzPts val="6000"/>
              <a:buNone/>
              <a:defRPr sz="6000">
                <a:solidFill>
                  <a:srgbClr val="F8FFF5"/>
                </a:solidFill>
              </a:defRPr>
            </a:lvl4pPr>
            <a:lvl5pPr lvl="4" rtl="0" algn="r">
              <a:spcBef>
                <a:spcPts val="0"/>
              </a:spcBef>
              <a:spcAft>
                <a:spcPts val="0"/>
              </a:spcAft>
              <a:buClr>
                <a:srgbClr val="F8FFF5"/>
              </a:buClr>
              <a:buSzPts val="6000"/>
              <a:buNone/>
              <a:defRPr sz="6000">
                <a:solidFill>
                  <a:srgbClr val="F8FFF5"/>
                </a:solidFill>
              </a:defRPr>
            </a:lvl5pPr>
            <a:lvl6pPr lvl="5" rtl="0" algn="r">
              <a:spcBef>
                <a:spcPts val="0"/>
              </a:spcBef>
              <a:spcAft>
                <a:spcPts val="0"/>
              </a:spcAft>
              <a:buClr>
                <a:srgbClr val="F8FFF5"/>
              </a:buClr>
              <a:buSzPts val="6000"/>
              <a:buNone/>
              <a:defRPr sz="6000">
                <a:solidFill>
                  <a:srgbClr val="F8FFF5"/>
                </a:solidFill>
              </a:defRPr>
            </a:lvl6pPr>
            <a:lvl7pPr lvl="6" rtl="0" algn="r">
              <a:spcBef>
                <a:spcPts val="0"/>
              </a:spcBef>
              <a:spcAft>
                <a:spcPts val="0"/>
              </a:spcAft>
              <a:buClr>
                <a:srgbClr val="F8FFF5"/>
              </a:buClr>
              <a:buSzPts val="6000"/>
              <a:buNone/>
              <a:defRPr sz="6000">
                <a:solidFill>
                  <a:srgbClr val="F8FFF5"/>
                </a:solidFill>
              </a:defRPr>
            </a:lvl7pPr>
            <a:lvl8pPr lvl="7" rtl="0" algn="r">
              <a:spcBef>
                <a:spcPts val="0"/>
              </a:spcBef>
              <a:spcAft>
                <a:spcPts val="0"/>
              </a:spcAft>
              <a:buClr>
                <a:srgbClr val="F8FFF5"/>
              </a:buClr>
              <a:buSzPts val="6000"/>
              <a:buNone/>
              <a:defRPr sz="6000">
                <a:solidFill>
                  <a:srgbClr val="F8FFF5"/>
                </a:solidFill>
              </a:defRPr>
            </a:lvl8pPr>
            <a:lvl9pPr lvl="8" rtl="0" algn="r">
              <a:spcBef>
                <a:spcPts val="0"/>
              </a:spcBef>
              <a:spcAft>
                <a:spcPts val="0"/>
              </a:spcAft>
              <a:buClr>
                <a:srgbClr val="F8FFF5"/>
              </a:buClr>
              <a:buSzPts val="6000"/>
              <a:buNone/>
              <a:defRPr sz="6000">
                <a:solidFill>
                  <a:srgbClr val="F8FFF5"/>
                </a:solidFill>
              </a:defRPr>
            </a:lvl9pPr>
          </a:lstStyle>
          <a:p>
            <a:r>
              <a:t>xx%</a:t>
            </a:r>
          </a:p>
        </p:txBody>
      </p:sp>
      <p:sp>
        <p:nvSpPr>
          <p:cNvPr id="69" name="Google Shape;69;p13"/>
          <p:cNvSpPr txBox="1"/>
          <p:nvPr>
            <p:ph idx="2" type="title"/>
          </p:nvPr>
        </p:nvSpPr>
        <p:spPr>
          <a:xfrm flipH="1">
            <a:off x="4697695" y="1763200"/>
            <a:ext cx="4456500" cy="6162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4D4F40"/>
              </a:buClr>
              <a:buSzPts val="2500"/>
              <a:buNone/>
              <a:defRPr i="0" sz="2500">
                <a:solidFill>
                  <a:srgbClr val="4D4F40"/>
                </a:solidFill>
              </a:defRPr>
            </a:lvl1pPr>
            <a:lvl2pPr lvl="1" rtl="0">
              <a:spcBef>
                <a:spcPts val="0"/>
              </a:spcBef>
              <a:spcAft>
                <a:spcPts val="0"/>
              </a:spcAft>
              <a:buClr>
                <a:srgbClr val="4D4F40"/>
              </a:buClr>
              <a:buSzPts val="2500"/>
              <a:buNone/>
              <a:defRPr sz="2500">
                <a:solidFill>
                  <a:srgbClr val="4D4F40"/>
                </a:solidFill>
              </a:defRPr>
            </a:lvl2pPr>
            <a:lvl3pPr lvl="2" rtl="0">
              <a:spcBef>
                <a:spcPts val="0"/>
              </a:spcBef>
              <a:spcAft>
                <a:spcPts val="0"/>
              </a:spcAft>
              <a:buClr>
                <a:srgbClr val="4D4F40"/>
              </a:buClr>
              <a:buSzPts val="2500"/>
              <a:buNone/>
              <a:defRPr sz="2500">
                <a:solidFill>
                  <a:srgbClr val="4D4F40"/>
                </a:solidFill>
              </a:defRPr>
            </a:lvl3pPr>
            <a:lvl4pPr lvl="3" rtl="0">
              <a:spcBef>
                <a:spcPts val="0"/>
              </a:spcBef>
              <a:spcAft>
                <a:spcPts val="0"/>
              </a:spcAft>
              <a:buClr>
                <a:srgbClr val="4D4F40"/>
              </a:buClr>
              <a:buSzPts val="2500"/>
              <a:buNone/>
              <a:defRPr sz="2500">
                <a:solidFill>
                  <a:srgbClr val="4D4F40"/>
                </a:solidFill>
              </a:defRPr>
            </a:lvl4pPr>
            <a:lvl5pPr lvl="4" rtl="0">
              <a:spcBef>
                <a:spcPts val="0"/>
              </a:spcBef>
              <a:spcAft>
                <a:spcPts val="0"/>
              </a:spcAft>
              <a:buClr>
                <a:srgbClr val="4D4F40"/>
              </a:buClr>
              <a:buSzPts val="2500"/>
              <a:buNone/>
              <a:defRPr sz="2500">
                <a:solidFill>
                  <a:srgbClr val="4D4F40"/>
                </a:solidFill>
              </a:defRPr>
            </a:lvl5pPr>
            <a:lvl6pPr lvl="5" rtl="0">
              <a:spcBef>
                <a:spcPts val="0"/>
              </a:spcBef>
              <a:spcAft>
                <a:spcPts val="0"/>
              </a:spcAft>
              <a:buClr>
                <a:srgbClr val="4D4F40"/>
              </a:buClr>
              <a:buSzPts val="2500"/>
              <a:buNone/>
              <a:defRPr sz="2500">
                <a:solidFill>
                  <a:srgbClr val="4D4F40"/>
                </a:solidFill>
              </a:defRPr>
            </a:lvl6pPr>
            <a:lvl7pPr lvl="6" rtl="0">
              <a:spcBef>
                <a:spcPts val="0"/>
              </a:spcBef>
              <a:spcAft>
                <a:spcPts val="0"/>
              </a:spcAft>
              <a:buClr>
                <a:srgbClr val="4D4F40"/>
              </a:buClr>
              <a:buSzPts val="2500"/>
              <a:buNone/>
              <a:defRPr sz="2500">
                <a:solidFill>
                  <a:srgbClr val="4D4F40"/>
                </a:solidFill>
              </a:defRPr>
            </a:lvl7pPr>
            <a:lvl8pPr lvl="7" rtl="0">
              <a:spcBef>
                <a:spcPts val="0"/>
              </a:spcBef>
              <a:spcAft>
                <a:spcPts val="0"/>
              </a:spcAft>
              <a:buClr>
                <a:srgbClr val="4D4F40"/>
              </a:buClr>
              <a:buSzPts val="2500"/>
              <a:buNone/>
              <a:defRPr sz="2500">
                <a:solidFill>
                  <a:srgbClr val="4D4F40"/>
                </a:solidFill>
              </a:defRPr>
            </a:lvl8pPr>
            <a:lvl9pPr lvl="8" rtl="0">
              <a:spcBef>
                <a:spcPts val="0"/>
              </a:spcBef>
              <a:spcAft>
                <a:spcPts val="0"/>
              </a:spcAft>
              <a:buClr>
                <a:srgbClr val="4D4F40"/>
              </a:buClr>
              <a:buSzPts val="2500"/>
              <a:buNone/>
              <a:defRPr sz="2500">
                <a:solidFill>
                  <a:srgbClr val="4D4F40"/>
                </a:solidFill>
              </a:defRPr>
            </a:lvl9pPr>
          </a:lstStyle>
          <a:p/>
        </p:txBody>
      </p:sp>
      <p:sp>
        <p:nvSpPr>
          <p:cNvPr id="70" name="Google Shape;70;p13"/>
          <p:cNvSpPr txBox="1"/>
          <p:nvPr>
            <p:ph idx="1" type="subTitle"/>
          </p:nvPr>
        </p:nvSpPr>
        <p:spPr>
          <a:xfrm flipH="1">
            <a:off x="4697695" y="2462575"/>
            <a:ext cx="2436000" cy="3552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4D4F40"/>
                </a:solidFill>
              </a:defRPr>
            </a:lvl1pPr>
            <a:lvl2pPr lvl="1" rtl="0">
              <a:spcBef>
                <a:spcPts val="0"/>
              </a:spcBef>
              <a:spcAft>
                <a:spcPts val="0"/>
              </a:spcAft>
              <a:buNone/>
              <a:defRPr sz="600">
                <a:solidFill>
                  <a:srgbClr val="4D4F40"/>
                </a:solidFill>
              </a:defRPr>
            </a:lvl2pPr>
            <a:lvl3pPr lvl="2" rtl="0">
              <a:spcBef>
                <a:spcPts val="0"/>
              </a:spcBef>
              <a:spcAft>
                <a:spcPts val="0"/>
              </a:spcAft>
              <a:buNone/>
              <a:defRPr sz="600">
                <a:solidFill>
                  <a:srgbClr val="4D4F40"/>
                </a:solidFill>
              </a:defRPr>
            </a:lvl3pPr>
            <a:lvl4pPr lvl="3" rtl="0">
              <a:spcBef>
                <a:spcPts val="0"/>
              </a:spcBef>
              <a:spcAft>
                <a:spcPts val="0"/>
              </a:spcAft>
              <a:buNone/>
              <a:defRPr sz="600">
                <a:solidFill>
                  <a:srgbClr val="4D4F40"/>
                </a:solidFill>
              </a:defRPr>
            </a:lvl4pPr>
            <a:lvl5pPr lvl="4" rtl="0">
              <a:spcBef>
                <a:spcPts val="0"/>
              </a:spcBef>
              <a:spcAft>
                <a:spcPts val="0"/>
              </a:spcAft>
              <a:buNone/>
              <a:defRPr sz="600">
                <a:solidFill>
                  <a:srgbClr val="4D4F40"/>
                </a:solidFill>
              </a:defRPr>
            </a:lvl5pPr>
            <a:lvl6pPr lvl="5" rtl="0">
              <a:spcBef>
                <a:spcPts val="0"/>
              </a:spcBef>
              <a:spcAft>
                <a:spcPts val="0"/>
              </a:spcAft>
              <a:buNone/>
              <a:defRPr sz="600">
                <a:solidFill>
                  <a:srgbClr val="4D4F40"/>
                </a:solidFill>
              </a:defRPr>
            </a:lvl6pPr>
            <a:lvl7pPr lvl="6" rtl="0">
              <a:spcBef>
                <a:spcPts val="0"/>
              </a:spcBef>
              <a:spcAft>
                <a:spcPts val="0"/>
              </a:spcAft>
              <a:buNone/>
              <a:defRPr sz="600">
                <a:solidFill>
                  <a:srgbClr val="4D4F40"/>
                </a:solidFill>
              </a:defRPr>
            </a:lvl7pPr>
            <a:lvl8pPr lvl="7" rtl="0">
              <a:spcBef>
                <a:spcPts val="0"/>
              </a:spcBef>
              <a:spcAft>
                <a:spcPts val="0"/>
              </a:spcAft>
              <a:buNone/>
              <a:defRPr sz="600">
                <a:solidFill>
                  <a:srgbClr val="4D4F40"/>
                </a:solidFill>
              </a:defRPr>
            </a:lvl8pPr>
            <a:lvl9pPr lvl="8" rtl="0">
              <a:spcBef>
                <a:spcPts val="0"/>
              </a:spcBef>
              <a:spcAft>
                <a:spcPts val="0"/>
              </a:spcAft>
              <a:buNone/>
              <a:defRPr sz="600">
                <a:solidFill>
                  <a:srgbClr val="4D4F40"/>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BLANK SLIDE">
  <p:cSld name="CUSTOM_8">
    <p:spTree>
      <p:nvGrpSpPr>
        <p:cNvPr id="71" name="Shape 71"/>
        <p:cNvGrpSpPr/>
        <p:nvPr/>
      </p:nvGrpSpPr>
      <p:grpSpPr>
        <a:xfrm>
          <a:off x="0" y="0"/>
          <a:ext cx="0" cy="0"/>
          <a:chOff x="0" y="0"/>
          <a:chExt cx="0" cy="0"/>
        </a:xfrm>
      </p:grpSpPr>
      <p:sp>
        <p:nvSpPr>
          <p:cNvPr id="72" name="Google Shape;72;p14"/>
          <p:cNvSpPr txBox="1"/>
          <p:nvPr>
            <p:ph type="title"/>
          </p:nvPr>
        </p:nvSpPr>
        <p:spPr>
          <a:xfrm>
            <a:off x="408637" y="391777"/>
            <a:ext cx="85458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2500"/>
              <a:buNone/>
              <a:defRPr i="0" sz="25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TEXT  ">
  <p:cSld name="CUSTOM_6_1_1">
    <p:spTree>
      <p:nvGrpSpPr>
        <p:cNvPr id="73" name="Shape 73"/>
        <p:cNvGrpSpPr/>
        <p:nvPr/>
      </p:nvGrpSpPr>
      <p:grpSpPr>
        <a:xfrm>
          <a:off x="0" y="0"/>
          <a:ext cx="0" cy="0"/>
          <a:chOff x="0" y="0"/>
          <a:chExt cx="0" cy="0"/>
        </a:xfrm>
      </p:grpSpPr>
      <p:sp>
        <p:nvSpPr>
          <p:cNvPr id="74" name="Google Shape;74;p15"/>
          <p:cNvSpPr/>
          <p:nvPr/>
        </p:nvSpPr>
        <p:spPr>
          <a:xfrm>
            <a:off x="0" y="1476750"/>
            <a:ext cx="7096800" cy="21900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idx="1" type="subTitle"/>
          </p:nvPr>
        </p:nvSpPr>
        <p:spPr>
          <a:xfrm>
            <a:off x="1863725" y="2877100"/>
            <a:ext cx="54861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200">
                <a:solidFill>
                  <a:srgbClr val="F8FFF5"/>
                </a:solidFill>
              </a:defRPr>
            </a:lvl1pPr>
            <a:lvl2pPr lvl="1" rtl="0" algn="ctr">
              <a:spcBef>
                <a:spcPts val="0"/>
              </a:spcBef>
              <a:spcAft>
                <a:spcPts val="0"/>
              </a:spcAft>
              <a:buNone/>
              <a:defRPr sz="1000">
                <a:solidFill>
                  <a:srgbClr val="F8FFF5"/>
                </a:solidFill>
              </a:defRPr>
            </a:lvl2pPr>
            <a:lvl3pPr lvl="2" rtl="0" algn="ctr">
              <a:spcBef>
                <a:spcPts val="0"/>
              </a:spcBef>
              <a:spcAft>
                <a:spcPts val="0"/>
              </a:spcAft>
              <a:buNone/>
              <a:defRPr sz="1000">
                <a:solidFill>
                  <a:srgbClr val="F8FFF5"/>
                </a:solidFill>
              </a:defRPr>
            </a:lvl3pPr>
            <a:lvl4pPr lvl="3" rtl="0" algn="ctr">
              <a:spcBef>
                <a:spcPts val="0"/>
              </a:spcBef>
              <a:spcAft>
                <a:spcPts val="0"/>
              </a:spcAft>
              <a:buNone/>
              <a:defRPr sz="1000">
                <a:solidFill>
                  <a:srgbClr val="F8FFF5"/>
                </a:solidFill>
              </a:defRPr>
            </a:lvl4pPr>
            <a:lvl5pPr lvl="4" rtl="0" algn="ctr">
              <a:spcBef>
                <a:spcPts val="0"/>
              </a:spcBef>
              <a:spcAft>
                <a:spcPts val="0"/>
              </a:spcAft>
              <a:buNone/>
              <a:defRPr sz="1000">
                <a:solidFill>
                  <a:srgbClr val="F8FFF5"/>
                </a:solidFill>
              </a:defRPr>
            </a:lvl5pPr>
            <a:lvl6pPr lvl="5" rtl="0" algn="ctr">
              <a:spcBef>
                <a:spcPts val="0"/>
              </a:spcBef>
              <a:spcAft>
                <a:spcPts val="0"/>
              </a:spcAft>
              <a:buNone/>
              <a:defRPr sz="1000">
                <a:solidFill>
                  <a:srgbClr val="F8FFF5"/>
                </a:solidFill>
              </a:defRPr>
            </a:lvl6pPr>
            <a:lvl7pPr lvl="6" rtl="0" algn="ctr">
              <a:spcBef>
                <a:spcPts val="0"/>
              </a:spcBef>
              <a:spcAft>
                <a:spcPts val="0"/>
              </a:spcAft>
              <a:buNone/>
              <a:defRPr sz="1000">
                <a:solidFill>
                  <a:srgbClr val="F8FFF5"/>
                </a:solidFill>
              </a:defRPr>
            </a:lvl7pPr>
            <a:lvl8pPr lvl="7" rtl="0" algn="ctr">
              <a:spcBef>
                <a:spcPts val="0"/>
              </a:spcBef>
              <a:spcAft>
                <a:spcPts val="0"/>
              </a:spcAft>
              <a:buNone/>
              <a:defRPr sz="1000">
                <a:solidFill>
                  <a:srgbClr val="F8FFF5"/>
                </a:solidFill>
              </a:defRPr>
            </a:lvl8pPr>
            <a:lvl9pPr lvl="8" rtl="0" algn="ctr">
              <a:spcBef>
                <a:spcPts val="0"/>
              </a:spcBef>
              <a:spcAft>
                <a:spcPts val="0"/>
              </a:spcAft>
              <a:buNone/>
              <a:defRPr sz="1000">
                <a:solidFill>
                  <a:srgbClr val="F8FFF5"/>
                </a:solidFill>
              </a:defRPr>
            </a:lvl9pPr>
          </a:lstStyle>
          <a:p/>
        </p:txBody>
      </p:sp>
      <p:sp>
        <p:nvSpPr>
          <p:cNvPr id="76" name="Google Shape;76;p15"/>
          <p:cNvSpPr txBox="1"/>
          <p:nvPr>
            <p:ph hasCustomPrompt="1" type="title"/>
          </p:nvPr>
        </p:nvSpPr>
        <p:spPr>
          <a:xfrm>
            <a:off x="1587750" y="1763196"/>
            <a:ext cx="5968500" cy="1113900"/>
          </a:xfrm>
          <a:prstGeom prst="rect">
            <a:avLst/>
          </a:prstGeom>
          <a:noFill/>
        </p:spPr>
        <p:txBody>
          <a:bodyPr anchorCtr="0" anchor="b" bIns="0" lIns="0" spcFirstLastPara="1" rIns="0" wrap="square" tIns="0">
            <a:noAutofit/>
          </a:bodyPr>
          <a:lstStyle>
            <a:lvl1pPr lvl="0" rtl="0" algn="ctr">
              <a:spcBef>
                <a:spcPts val="0"/>
              </a:spcBef>
              <a:spcAft>
                <a:spcPts val="0"/>
              </a:spcAft>
              <a:buClr>
                <a:srgbClr val="F8FFF5"/>
              </a:buClr>
              <a:buSzPts val="4800"/>
              <a:buNone/>
              <a:defRPr sz="4800">
                <a:solidFill>
                  <a:srgbClr val="F8FFF5"/>
                </a:solidFill>
              </a:defRPr>
            </a:lvl1pPr>
            <a:lvl2pPr lvl="1" rtl="0" algn="ctr">
              <a:spcBef>
                <a:spcPts val="0"/>
              </a:spcBef>
              <a:spcAft>
                <a:spcPts val="0"/>
              </a:spcAft>
              <a:buClr>
                <a:srgbClr val="F8FFF5"/>
              </a:buClr>
              <a:buSzPts val="4800"/>
              <a:buNone/>
              <a:defRPr sz="4800">
                <a:solidFill>
                  <a:srgbClr val="F8FFF5"/>
                </a:solidFill>
              </a:defRPr>
            </a:lvl2pPr>
            <a:lvl3pPr lvl="2" rtl="0" algn="ctr">
              <a:spcBef>
                <a:spcPts val="0"/>
              </a:spcBef>
              <a:spcAft>
                <a:spcPts val="0"/>
              </a:spcAft>
              <a:buClr>
                <a:srgbClr val="F8FFF5"/>
              </a:buClr>
              <a:buSzPts val="4800"/>
              <a:buNone/>
              <a:defRPr sz="4800">
                <a:solidFill>
                  <a:srgbClr val="F8FFF5"/>
                </a:solidFill>
              </a:defRPr>
            </a:lvl3pPr>
            <a:lvl4pPr lvl="3" rtl="0" algn="ctr">
              <a:spcBef>
                <a:spcPts val="0"/>
              </a:spcBef>
              <a:spcAft>
                <a:spcPts val="0"/>
              </a:spcAft>
              <a:buClr>
                <a:srgbClr val="F8FFF5"/>
              </a:buClr>
              <a:buSzPts val="4800"/>
              <a:buNone/>
              <a:defRPr sz="4800">
                <a:solidFill>
                  <a:srgbClr val="F8FFF5"/>
                </a:solidFill>
              </a:defRPr>
            </a:lvl4pPr>
            <a:lvl5pPr lvl="4" rtl="0" algn="ctr">
              <a:spcBef>
                <a:spcPts val="0"/>
              </a:spcBef>
              <a:spcAft>
                <a:spcPts val="0"/>
              </a:spcAft>
              <a:buClr>
                <a:srgbClr val="F8FFF5"/>
              </a:buClr>
              <a:buSzPts val="4800"/>
              <a:buNone/>
              <a:defRPr sz="4800">
                <a:solidFill>
                  <a:srgbClr val="F8FFF5"/>
                </a:solidFill>
              </a:defRPr>
            </a:lvl5pPr>
            <a:lvl6pPr lvl="5" rtl="0" algn="ctr">
              <a:spcBef>
                <a:spcPts val="0"/>
              </a:spcBef>
              <a:spcAft>
                <a:spcPts val="0"/>
              </a:spcAft>
              <a:buClr>
                <a:srgbClr val="F8FFF5"/>
              </a:buClr>
              <a:buSzPts val="4800"/>
              <a:buNone/>
              <a:defRPr sz="4800">
                <a:solidFill>
                  <a:srgbClr val="F8FFF5"/>
                </a:solidFill>
              </a:defRPr>
            </a:lvl6pPr>
            <a:lvl7pPr lvl="6" rtl="0" algn="ctr">
              <a:spcBef>
                <a:spcPts val="0"/>
              </a:spcBef>
              <a:spcAft>
                <a:spcPts val="0"/>
              </a:spcAft>
              <a:buClr>
                <a:srgbClr val="F8FFF5"/>
              </a:buClr>
              <a:buSzPts val="4800"/>
              <a:buNone/>
              <a:defRPr sz="4800">
                <a:solidFill>
                  <a:srgbClr val="F8FFF5"/>
                </a:solidFill>
              </a:defRPr>
            </a:lvl7pPr>
            <a:lvl8pPr lvl="7" rtl="0" algn="ctr">
              <a:spcBef>
                <a:spcPts val="0"/>
              </a:spcBef>
              <a:spcAft>
                <a:spcPts val="0"/>
              </a:spcAft>
              <a:buClr>
                <a:srgbClr val="F8FFF5"/>
              </a:buClr>
              <a:buSzPts val="4800"/>
              <a:buNone/>
              <a:defRPr sz="4800">
                <a:solidFill>
                  <a:srgbClr val="F8FFF5"/>
                </a:solidFill>
              </a:defRPr>
            </a:lvl8pPr>
            <a:lvl9pPr lvl="8" rtl="0" algn="ctr">
              <a:spcBef>
                <a:spcPts val="0"/>
              </a:spcBef>
              <a:spcAft>
                <a:spcPts val="0"/>
              </a:spcAft>
              <a:buClr>
                <a:srgbClr val="F8FFF5"/>
              </a:buClr>
              <a:buSzPts val="4800"/>
              <a:buNone/>
              <a:defRPr sz="4800">
                <a:solidFill>
                  <a:srgbClr val="F8FFF5"/>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
  <p:cSld name="CUSTOM_5_1_1_1">
    <p:spTree>
      <p:nvGrpSpPr>
        <p:cNvPr id="77" name="Shape 77"/>
        <p:cNvGrpSpPr/>
        <p:nvPr/>
      </p:nvGrpSpPr>
      <p:grpSpPr>
        <a:xfrm>
          <a:off x="0" y="0"/>
          <a:ext cx="0" cy="0"/>
          <a:chOff x="0" y="0"/>
          <a:chExt cx="0" cy="0"/>
        </a:xfrm>
      </p:grpSpPr>
      <p:sp>
        <p:nvSpPr>
          <p:cNvPr id="78" name="Google Shape;78;p16"/>
          <p:cNvSpPr/>
          <p:nvPr/>
        </p:nvSpPr>
        <p:spPr>
          <a:xfrm>
            <a:off x="1095150" y="285125"/>
            <a:ext cx="6953700" cy="45732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idx="1" type="subTitle"/>
          </p:nvPr>
        </p:nvSpPr>
        <p:spPr>
          <a:xfrm>
            <a:off x="2219450" y="1602100"/>
            <a:ext cx="4774500" cy="396300"/>
          </a:xfrm>
          <a:prstGeom prst="rect">
            <a:avLst/>
          </a:prstGeom>
        </p:spPr>
        <p:txBody>
          <a:bodyPr anchorCtr="0" anchor="t" bIns="0" lIns="0" spcFirstLastPara="1" rIns="0" wrap="square" tIns="0">
            <a:noAutofit/>
          </a:bodyPr>
          <a:lstStyle>
            <a:lvl1pPr lvl="0" rtl="0" algn="ctr">
              <a:spcBef>
                <a:spcPts val="0"/>
              </a:spcBef>
              <a:spcAft>
                <a:spcPts val="0"/>
              </a:spcAft>
              <a:buNone/>
              <a:defRPr>
                <a:solidFill>
                  <a:srgbClr val="F8FFF5"/>
                </a:solidFill>
              </a:defRPr>
            </a:lvl1pPr>
            <a:lvl2pPr lvl="1" rtl="0" algn="ctr">
              <a:spcBef>
                <a:spcPts val="0"/>
              </a:spcBef>
              <a:spcAft>
                <a:spcPts val="0"/>
              </a:spcAft>
              <a:buNone/>
              <a:defRPr>
                <a:solidFill>
                  <a:srgbClr val="F8FFF5"/>
                </a:solidFill>
              </a:defRPr>
            </a:lvl2pPr>
            <a:lvl3pPr lvl="2" rtl="0" algn="ctr">
              <a:spcBef>
                <a:spcPts val="0"/>
              </a:spcBef>
              <a:spcAft>
                <a:spcPts val="0"/>
              </a:spcAft>
              <a:buNone/>
              <a:defRPr>
                <a:solidFill>
                  <a:srgbClr val="F8FFF5"/>
                </a:solidFill>
              </a:defRPr>
            </a:lvl3pPr>
            <a:lvl4pPr lvl="3" rtl="0" algn="ctr">
              <a:spcBef>
                <a:spcPts val="0"/>
              </a:spcBef>
              <a:spcAft>
                <a:spcPts val="0"/>
              </a:spcAft>
              <a:buNone/>
              <a:defRPr>
                <a:solidFill>
                  <a:srgbClr val="F8FFF5"/>
                </a:solidFill>
              </a:defRPr>
            </a:lvl4pPr>
            <a:lvl5pPr lvl="4" rtl="0" algn="ctr">
              <a:spcBef>
                <a:spcPts val="0"/>
              </a:spcBef>
              <a:spcAft>
                <a:spcPts val="0"/>
              </a:spcAft>
              <a:buNone/>
              <a:defRPr>
                <a:solidFill>
                  <a:srgbClr val="F8FFF5"/>
                </a:solidFill>
              </a:defRPr>
            </a:lvl5pPr>
            <a:lvl6pPr lvl="5" rtl="0" algn="ctr">
              <a:spcBef>
                <a:spcPts val="0"/>
              </a:spcBef>
              <a:spcAft>
                <a:spcPts val="0"/>
              </a:spcAft>
              <a:buNone/>
              <a:defRPr>
                <a:solidFill>
                  <a:srgbClr val="F8FFF5"/>
                </a:solidFill>
              </a:defRPr>
            </a:lvl6pPr>
            <a:lvl7pPr lvl="6" rtl="0" algn="ctr">
              <a:spcBef>
                <a:spcPts val="0"/>
              </a:spcBef>
              <a:spcAft>
                <a:spcPts val="0"/>
              </a:spcAft>
              <a:buNone/>
              <a:defRPr>
                <a:solidFill>
                  <a:srgbClr val="F8FFF5"/>
                </a:solidFill>
              </a:defRPr>
            </a:lvl7pPr>
            <a:lvl8pPr lvl="7" rtl="0" algn="ctr">
              <a:spcBef>
                <a:spcPts val="0"/>
              </a:spcBef>
              <a:spcAft>
                <a:spcPts val="0"/>
              </a:spcAft>
              <a:buNone/>
              <a:defRPr>
                <a:solidFill>
                  <a:srgbClr val="F8FFF5"/>
                </a:solidFill>
              </a:defRPr>
            </a:lvl8pPr>
            <a:lvl9pPr lvl="8" rtl="0" algn="ctr">
              <a:spcBef>
                <a:spcPts val="0"/>
              </a:spcBef>
              <a:spcAft>
                <a:spcPts val="0"/>
              </a:spcAft>
              <a:buNone/>
              <a:defRPr>
                <a:solidFill>
                  <a:srgbClr val="F8FFF5"/>
                </a:solidFill>
              </a:defRPr>
            </a:lvl9pPr>
          </a:lstStyle>
          <a:p/>
        </p:txBody>
      </p:sp>
      <p:sp>
        <p:nvSpPr>
          <p:cNvPr id="80" name="Google Shape;80;p16"/>
          <p:cNvSpPr txBox="1"/>
          <p:nvPr>
            <p:ph idx="2" type="subTitle"/>
          </p:nvPr>
        </p:nvSpPr>
        <p:spPr>
          <a:xfrm>
            <a:off x="2219450" y="2830369"/>
            <a:ext cx="4774500" cy="396300"/>
          </a:xfrm>
          <a:prstGeom prst="rect">
            <a:avLst/>
          </a:prstGeom>
        </p:spPr>
        <p:txBody>
          <a:bodyPr anchorCtr="0" anchor="t" bIns="0" lIns="0" spcFirstLastPara="1" rIns="0" wrap="square" tIns="0">
            <a:noAutofit/>
          </a:bodyPr>
          <a:lstStyle>
            <a:lvl1pPr lvl="0" rtl="0" algn="ctr">
              <a:spcBef>
                <a:spcPts val="0"/>
              </a:spcBef>
              <a:spcAft>
                <a:spcPts val="0"/>
              </a:spcAft>
              <a:buNone/>
              <a:defRPr>
                <a:solidFill>
                  <a:srgbClr val="F8FFF5"/>
                </a:solidFill>
              </a:defRPr>
            </a:lvl1pPr>
            <a:lvl2pPr lvl="1" rtl="0" algn="ctr">
              <a:spcBef>
                <a:spcPts val="0"/>
              </a:spcBef>
              <a:spcAft>
                <a:spcPts val="0"/>
              </a:spcAft>
              <a:buNone/>
              <a:defRPr>
                <a:solidFill>
                  <a:srgbClr val="F8FFF5"/>
                </a:solidFill>
              </a:defRPr>
            </a:lvl2pPr>
            <a:lvl3pPr lvl="2" rtl="0" algn="ctr">
              <a:spcBef>
                <a:spcPts val="0"/>
              </a:spcBef>
              <a:spcAft>
                <a:spcPts val="0"/>
              </a:spcAft>
              <a:buNone/>
              <a:defRPr>
                <a:solidFill>
                  <a:srgbClr val="F8FFF5"/>
                </a:solidFill>
              </a:defRPr>
            </a:lvl3pPr>
            <a:lvl4pPr lvl="3" rtl="0" algn="ctr">
              <a:spcBef>
                <a:spcPts val="0"/>
              </a:spcBef>
              <a:spcAft>
                <a:spcPts val="0"/>
              </a:spcAft>
              <a:buNone/>
              <a:defRPr>
                <a:solidFill>
                  <a:srgbClr val="F8FFF5"/>
                </a:solidFill>
              </a:defRPr>
            </a:lvl4pPr>
            <a:lvl5pPr lvl="4" rtl="0" algn="ctr">
              <a:spcBef>
                <a:spcPts val="0"/>
              </a:spcBef>
              <a:spcAft>
                <a:spcPts val="0"/>
              </a:spcAft>
              <a:buNone/>
              <a:defRPr>
                <a:solidFill>
                  <a:srgbClr val="F8FFF5"/>
                </a:solidFill>
              </a:defRPr>
            </a:lvl5pPr>
            <a:lvl6pPr lvl="5" rtl="0" algn="ctr">
              <a:spcBef>
                <a:spcPts val="0"/>
              </a:spcBef>
              <a:spcAft>
                <a:spcPts val="0"/>
              </a:spcAft>
              <a:buNone/>
              <a:defRPr>
                <a:solidFill>
                  <a:srgbClr val="F8FFF5"/>
                </a:solidFill>
              </a:defRPr>
            </a:lvl6pPr>
            <a:lvl7pPr lvl="6" rtl="0" algn="ctr">
              <a:spcBef>
                <a:spcPts val="0"/>
              </a:spcBef>
              <a:spcAft>
                <a:spcPts val="0"/>
              </a:spcAft>
              <a:buNone/>
              <a:defRPr>
                <a:solidFill>
                  <a:srgbClr val="F8FFF5"/>
                </a:solidFill>
              </a:defRPr>
            </a:lvl7pPr>
            <a:lvl8pPr lvl="7" rtl="0" algn="ctr">
              <a:spcBef>
                <a:spcPts val="0"/>
              </a:spcBef>
              <a:spcAft>
                <a:spcPts val="0"/>
              </a:spcAft>
              <a:buNone/>
              <a:defRPr>
                <a:solidFill>
                  <a:srgbClr val="F8FFF5"/>
                </a:solidFill>
              </a:defRPr>
            </a:lvl8pPr>
            <a:lvl9pPr lvl="8" rtl="0" algn="ctr">
              <a:spcBef>
                <a:spcPts val="0"/>
              </a:spcBef>
              <a:spcAft>
                <a:spcPts val="0"/>
              </a:spcAft>
              <a:buNone/>
              <a:defRPr>
                <a:solidFill>
                  <a:srgbClr val="F8FFF5"/>
                </a:solidFill>
              </a:defRPr>
            </a:lvl9pPr>
          </a:lstStyle>
          <a:p/>
        </p:txBody>
      </p:sp>
      <p:sp>
        <p:nvSpPr>
          <p:cNvPr id="81" name="Google Shape;81;p16"/>
          <p:cNvSpPr txBox="1"/>
          <p:nvPr>
            <p:ph idx="3" type="subTitle"/>
          </p:nvPr>
        </p:nvSpPr>
        <p:spPr>
          <a:xfrm>
            <a:off x="2219450" y="4045475"/>
            <a:ext cx="4774500" cy="396300"/>
          </a:xfrm>
          <a:prstGeom prst="rect">
            <a:avLst/>
          </a:prstGeom>
        </p:spPr>
        <p:txBody>
          <a:bodyPr anchorCtr="0" anchor="t" bIns="0" lIns="0" spcFirstLastPara="1" rIns="0" wrap="square" tIns="0">
            <a:noAutofit/>
          </a:bodyPr>
          <a:lstStyle>
            <a:lvl1pPr lvl="0" rtl="0" algn="ctr">
              <a:spcBef>
                <a:spcPts val="0"/>
              </a:spcBef>
              <a:spcAft>
                <a:spcPts val="0"/>
              </a:spcAft>
              <a:buNone/>
              <a:defRPr>
                <a:solidFill>
                  <a:srgbClr val="F8FFF5"/>
                </a:solidFill>
              </a:defRPr>
            </a:lvl1pPr>
            <a:lvl2pPr lvl="1" rtl="0" algn="ctr">
              <a:spcBef>
                <a:spcPts val="0"/>
              </a:spcBef>
              <a:spcAft>
                <a:spcPts val="0"/>
              </a:spcAft>
              <a:buNone/>
              <a:defRPr>
                <a:solidFill>
                  <a:srgbClr val="F8FFF5"/>
                </a:solidFill>
              </a:defRPr>
            </a:lvl2pPr>
            <a:lvl3pPr lvl="2" rtl="0" algn="ctr">
              <a:spcBef>
                <a:spcPts val="0"/>
              </a:spcBef>
              <a:spcAft>
                <a:spcPts val="0"/>
              </a:spcAft>
              <a:buNone/>
              <a:defRPr>
                <a:solidFill>
                  <a:srgbClr val="F8FFF5"/>
                </a:solidFill>
              </a:defRPr>
            </a:lvl3pPr>
            <a:lvl4pPr lvl="3" rtl="0" algn="ctr">
              <a:spcBef>
                <a:spcPts val="0"/>
              </a:spcBef>
              <a:spcAft>
                <a:spcPts val="0"/>
              </a:spcAft>
              <a:buNone/>
              <a:defRPr>
                <a:solidFill>
                  <a:srgbClr val="F8FFF5"/>
                </a:solidFill>
              </a:defRPr>
            </a:lvl4pPr>
            <a:lvl5pPr lvl="4" rtl="0" algn="ctr">
              <a:spcBef>
                <a:spcPts val="0"/>
              </a:spcBef>
              <a:spcAft>
                <a:spcPts val="0"/>
              </a:spcAft>
              <a:buNone/>
              <a:defRPr>
                <a:solidFill>
                  <a:srgbClr val="F8FFF5"/>
                </a:solidFill>
              </a:defRPr>
            </a:lvl5pPr>
            <a:lvl6pPr lvl="5" rtl="0" algn="ctr">
              <a:spcBef>
                <a:spcPts val="0"/>
              </a:spcBef>
              <a:spcAft>
                <a:spcPts val="0"/>
              </a:spcAft>
              <a:buNone/>
              <a:defRPr>
                <a:solidFill>
                  <a:srgbClr val="F8FFF5"/>
                </a:solidFill>
              </a:defRPr>
            </a:lvl6pPr>
            <a:lvl7pPr lvl="6" rtl="0" algn="ctr">
              <a:spcBef>
                <a:spcPts val="0"/>
              </a:spcBef>
              <a:spcAft>
                <a:spcPts val="0"/>
              </a:spcAft>
              <a:buNone/>
              <a:defRPr>
                <a:solidFill>
                  <a:srgbClr val="F8FFF5"/>
                </a:solidFill>
              </a:defRPr>
            </a:lvl7pPr>
            <a:lvl8pPr lvl="7" rtl="0" algn="ctr">
              <a:spcBef>
                <a:spcPts val="0"/>
              </a:spcBef>
              <a:spcAft>
                <a:spcPts val="0"/>
              </a:spcAft>
              <a:buNone/>
              <a:defRPr>
                <a:solidFill>
                  <a:srgbClr val="F8FFF5"/>
                </a:solidFill>
              </a:defRPr>
            </a:lvl8pPr>
            <a:lvl9pPr lvl="8" rtl="0" algn="ctr">
              <a:spcBef>
                <a:spcPts val="0"/>
              </a:spcBef>
              <a:spcAft>
                <a:spcPts val="0"/>
              </a:spcAft>
              <a:buNone/>
              <a:defRPr>
                <a:solidFill>
                  <a:srgbClr val="F8FFF5"/>
                </a:solidFill>
              </a:defRPr>
            </a:lvl9pPr>
          </a:lstStyle>
          <a:p/>
        </p:txBody>
      </p:sp>
      <p:sp>
        <p:nvSpPr>
          <p:cNvPr id="82" name="Google Shape;82;p16"/>
          <p:cNvSpPr txBox="1"/>
          <p:nvPr>
            <p:ph hasCustomPrompt="1" type="title"/>
          </p:nvPr>
        </p:nvSpPr>
        <p:spPr>
          <a:xfrm>
            <a:off x="1587750" y="940196"/>
            <a:ext cx="5968500" cy="697800"/>
          </a:xfrm>
          <a:prstGeom prst="rect">
            <a:avLst/>
          </a:prstGeom>
        </p:spPr>
        <p:txBody>
          <a:bodyPr anchorCtr="0" anchor="b" bIns="0" lIns="0" spcFirstLastPara="1" rIns="0" wrap="square" tIns="0">
            <a:noAutofit/>
          </a:bodyPr>
          <a:lstStyle>
            <a:lvl1pPr lvl="0" rtl="0" algn="ctr">
              <a:spcBef>
                <a:spcPts val="0"/>
              </a:spcBef>
              <a:spcAft>
                <a:spcPts val="0"/>
              </a:spcAft>
              <a:buClr>
                <a:srgbClr val="F8FFF5"/>
              </a:buClr>
              <a:buSzPts val="3600"/>
              <a:buNone/>
              <a:defRPr sz="3600">
                <a:solidFill>
                  <a:srgbClr val="F8FFF5"/>
                </a:solidFill>
              </a:defRPr>
            </a:lvl1pPr>
            <a:lvl2pPr lvl="1" rtl="0" algn="ctr">
              <a:spcBef>
                <a:spcPts val="0"/>
              </a:spcBef>
              <a:spcAft>
                <a:spcPts val="0"/>
              </a:spcAft>
              <a:buClr>
                <a:srgbClr val="F8FFF5"/>
              </a:buClr>
              <a:buSzPts val="3600"/>
              <a:buNone/>
              <a:defRPr sz="3600">
                <a:solidFill>
                  <a:srgbClr val="F8FFF5"/>
                </a:solidFill>
              </a:defRPr>
            </a:lvl2pPr>
            <a:lvl3pPr lvl="2" rtl="0" algn="ctr">
              <a:spcBef>
                <a:spcPts val="0"/>
              </a:spcBef>
              <a:spcAft>
                <a:spcPts val="0"/>
              </a:spcAft>
              <a:buClr>
                <a:srgbClr val="F8FFF5"/>
              </a:buClr>
              <a:buSzPts val="3600"/>
              <a:buNone/>
              <a:defRPr sz="3600">
                <a:solidFill>
                  <a:srgbClr val="F8FFF5"/>
                </a:solidFill>
              </a:defRPr>
            </a:lvl3pPr>
            <a:lvl4pPr lvl="3" rtl="0" algn="ctr">
              <a:spcBef>
                <a:spcPts val="0"/>
              </a:spcBef>
              <a:spcAft>
                <a:spcPts val="0"/>
              </a:spcAft>
              <a:buClr>
                <a:srgbClr val="F8FFF5"/>
              </a:buClr>
              <a:buSzPts val="3600"/>
              <a:buNone/>
              <a:defRPr sz="3600">
                <a:solidFill>
                  <a:srgbClr val="F8FFF5"/>
                </a:solidFill>
              </a:defRPr>
            </a:lvl4pPr>
            <a:lvl5pPr lvl="4" rtl="0" algn="ctr">
              <a:spcBef>
                <a:spcPts val="0"/>
              </a:spcBef>
              <a:spcAft>
                <a:spcPts val="0"/>
              </a:spcAft>
              <a:buClr>
                <a:srgbClr val="F8FFF5"/>
              </a:buClr>
              <a:buSzPts val="3600"/>
              <a:buNone/>
              <a:defRPr sz="3600">
                <a:solidFill>
                  <a:srgbClr val="F8FFF5"/>
                </a:solidFill>
              </a:defRPr>
            </a:lvl5pPr>
            <a:lvl6pPr lvl="5" rtl="0" algn="ctr">
              <a:spcBef>
                <a:spcPts val="0"/>
              </a:spcBef>
              <a:spcAft>
                <a:spcPts val="0"/>
              </a:spcAft>
              <a:buClr>
                <a:srgbClr val="F8FFF5"/>
              </a:buClr>
              <a:buSzPts val="3600"/>
              <a:buNone/>
              <a:defRPr sz="3600">
                <a:solidFill>
                  <a:srgbClr val="F8FFF5"/>
                </a:solidFill>
              </a:defRPr>
            </a:lvl6pPr>
            <a:lvl7pPr lvl="6" rtl="0" algn="ctr">
              <a:spcBef>
                <a:spcPts val="0"/>
              </a:spcBef>
              <a:spcAft>
                <a:spcPts val="0"/>
              </a:spcAft>
              <a:buClr>
                <a:srgbClr val="F8FFF5"/>
              </a:buClr>
              <a:buSzPts val="3600"/>
              <a:buNone/>
              <a:defRPr sz="3600">
                <a:solidFill>
                  <a:srgbClr val="F8FFF5"/>
                </a:solidFill>
              </a:defRPr>
            </a:lvl7pPr>
            <a:lvl8pPr lvl="7" rtl="0" algn="ctr">
              <a:spcBef>
                <a:spcPts val="0"/>
              </a:spcBef>
              <a:spcAft>
                <a:spcPts val="0"/>
              </a:spcAft>
              <a:buClr>
                <a:srgbClr val="F8FFF5"/>
              </a:buClr>
              <a:buSzPts val="3600"/>
              <a:buNone/>
              <a:defRPr sz="3600">
                <a:solidFill>
                  <a:srgbClr val="F8FFF5"/>
                </a:solidFill>
              </a:defRPr>
            </a:lvl8pPr>
            <a:lvl9pPr lvl="8" rtl="0" algn="ctr">
              <a:spcBef>
                <a:spcPts val="0"/>
              </a:spcBef>
              <a:spcAft>
                <a:spcPts val="0"/>
              </a:spcAft>
              <a:buClr>
                <a:srgbClr val="F8FFF5"/>
              </a:buClr>
              <a:buSzPts val="3600"/>
              <a:buNone/>
              <a:defRPr sz="3600">
                <a:solidFill>
                  <a:srgbClr val="F8FFF5"/>
                </a:solidFill>
              </a:defRPr>
            </a:lvl9pPr>
          </a:lstStyle>
          <a:p>
            <a:r>
              <a:t>xx%</a:t>
            </a:r>
          </a:p>
        </p:txBody>
      </p:sp>
      <p:sp>
        <p:nvSpPr>
          <p:cNvPr id="83" name="Google Shape;83;p16"/>
          <p:cNvSpPr txBox="1"/>
          <p:nvPr>
            <p:ph hasCustomPrompt="1" idx="4" type="title"/>
          </p:nvPr>
        </p:nvSpPr>
        <p:spPr>
          <a:xfrm>
            <a:off x="1587750" y="2148443"/>
            <a:ext cx="5968500" cy="697800"/>
          </a:xfrm>
          <a:prstGeom prst="rect">
            <a:avLst/>
          </a:prstGeom>
        </p:spPr>
        <p:txBody>
          <a:bodyPr anchorCtr="0" anchor="b" bIns="0" lIns="0" spcFirstLastPara="1" rIns="0" wrap="square" tIns="0">
            <a:noAutofit/>
          </a:bodyPr>
          <a:lstStyle>
            <a:lvl1pPr lvl="0" rtl="0" algn="ctr">
              <a:spcBef>
                <a:spcPts val="0"/>
              </a:spcBef>
              <a:spcAft>
                <a:spcPts val="0"/>
              </a:spcAft>
              <a:buClr>
                <a:srgbClr val="F8FFF5"/>
              </a:buClr>
              <a:buSzPts val="3600"/>
              <a:buNone/>
              <a:defRPr sz="3600">
                <a:solidFill>
                  <a:srgbClr val="F8FFF5"/>
                </a:solidFill>
              </a:defRPr>
            </a:lvl1pPr>
            <a:lvl2pPr lvl="1" rtl="0" algn="ctr">
              <a:spcBef>
                <a:spcPts val="0"/>
              </a:spcBef>
              <a:spcAft>
                <a:spcPts val="0"/>
              </a:spcAft>
              <a:buClr>
                <a:srgbClr val="F8FFF5"/>
              </a:buClr>
              <a:buSzPts val="3600"/>
              <a:buNone/>
              <a:defRPr sz="3600">
                <a:solidFill>
                  <a:srgbClr val="F8FFF5"/>
                </a:solidFill>
              </a:defRPr>
            </a:lvl2pPr>
            <a:lvl3pPr lvl="2" rtl="0" algn="ctr">
              <a:spcBef>
                <a:spcPts val="0"/>
              </a:spcBef>
              <a:spcAft>
                <a:spcPts val="0"/>
              </a:spcAft>
              <a:buClr>
                <a:srgbClr val="F8FFF5"/>
              </a:buClr>
              <a:buSzPts val="3600"/>
              <a:buNone/>
              <a:defRPr sz="3600">
                <a:solidFill>
                  <a:srgbClr val="F8FFF5"/>
                </a:solidFill>
              </a:defRPr>
            </a:lvl3pPr>
            <a:lvl4pPr lvl="3" rtl="0" algn="ctr">
              <a:spcBef>
                <a:spcPts val="0"/>
              </a:spcBef>
              <a:spcAft>
                <a:spcPts val="0"/>
              </a:spcAft>
              <a:buClr>
                <a:srgbClr val="F8FFF5"/>
              </a:buClr>
              <a:buSzPts val="3600"/>
              <a:buNone/>
              <a:defRPr sz="3600">
                <a:solidFill>
                  <a:srgbClr val="F8FFF5"/>
                </a:solidFill>
              </a:defRPr>
            </a:lvl4pPr>
            <a:lvl5pPr lvl="4" rtl="0" algn="ctr">
              <a:spcBef>
                <a:spcPts val="0"/>
              </a:spcBef>
              <a:spcAft>
                <a:spcPts val="0"/>
              </a:spcAft>
              <a:buClr>
                <a:srgbClr val="F8FFF5"/>
              </a:buClr>
              <a:buSzPts val="3600"/>
              <a:buNone/>
              <a:defRPr sz="3600">
                <a:solidFill>
                  <a:srgbClr val="F8FFF5"/>
                </a:solidFill>
              </a:defRPr>
            </a:lvl5pPr>
            <a:lvl6pPr lvl="5" rtl="0" algn="ctr">
              <a:spcBef>
                <a:spcPts val="0"/>
              </a:spcBef>
              <a:spcAft>
                <a:spcPts val="0"/>
              </a:spcAft>
              <a:buClr>
                <a:srgbClr val="F8FFF5"/>
              </a:buClr>
              <a:buSzPts val="3600"/>
              <a:buNone/>
              <a:defRPr sz="3600">
                <a:solidFill>
                  <a:srgbClr val="F8FFF5"/>
                </a:solidFill>
              </a:defRPr>
            </a:lvl6pPr>
            <a:lvl7pPr lvl="6" rtl="0" algn="ctr">
              <a:spcBef>
                <a:spcPts val="0"/>
              </a:spcBef>
              <a:spcAft>
                <a:spcPts val="0"/>
              </a:spcAft>
              <a:buClr>
                <a:srgbClr val="F8FFF5"/>
              </a:buClr>
              <a:buSzPts val="3600"/>
              <a:buNone/>
              <a:defRPr sz="3600">
                <a:solidFill>
                  <a:srgbClr val="F8FFF5"/>
                </a:solidFill>
              </a:defRPr>
            </a:lvl7pPr>
            <a:lvl8pPr lvl="7" rtl="0" algn="ctr">
              <a:spcBef>
                <a:spcPts val="0"/>
              </a:spcBef>
              <a:spcAft>
                <a:spcPts val="0"/>
              </a:spcAft>
              <a:buClr>
                <a:srgbClr val="F8FFF5"/>
              </a:buClr>
              <a:buSzPts val="3600"/>
              <a:buNone/>
              <a:defRPr sz="3600">
                <a:solidFill>
                  <a:srgbClr val="F8FFF5"/>
                </a:solidFill>
              </a:defRPr>
            </a:lvl8pPr>
            <a:lvl9pPr lvl="8" rtl="0" algn="ctr">
              <a:spcBef>
                <a:spcPts val="0"/>
              </a:spcBef>
              <a:spcAft>
                <a:spcPts val="0"/>
              </a:spcAft>
              <a:buClr>
                <a:srgbClr val="F8FFF5"/>
              </a:buClr>
              <a:buSzPts val="3600"/>
              <a:buNone/>
              <a:defRPr sz="3600">
                <a:solidFill>
                  <a:srgbClr val="F8FFF5"/>
                </a:solidFill>
              </a:defRPr>
            </a:lvl9pPr>
          </a:lstStyle>
          <a:p>
            <a:r>
              <a:t>xx%</a:t>
            </a:r>
          </a:p>
        </p:txBody>
      </p:sp>
      <p:sp>
        <p:nvSpPr>
          <p:cNvPr id="84" name="Google Shape;84;p16"/>
          <p:cNvSpPr txBox="1"/>
          <p:nvPr>
            <p:ph hasCustomPrompt="1" idx="5" type="title"/>
          </p:nvPr>
        </p:nvSpPr>
        <p:spPr>
          <a:xfrm>
            <a:off x="1587750" y="3347668"/>
            <a:ext cx="5968500" cy="697800"/>
          </a:xfrm>
          <a:prstGeom prst="rect">
            <a:avLst/>
          </a:prstGeom>
        </p:spPr>
        <p:txBody>
          <a:bodyPr anchorCtr="0" anchor="b" bIns="0" lIns="0" spcFirstLastPara="1" rIns="0" wrap="square" tIns="0">
            <a:noAutofit/>
          </a:bodyPr>
          <a:lstStyle>
            <a:lvl1pPr lvl="0" rtl="0" algn="ctr">
              <a:spcBef>
                <a:spcPts val="0"/>
              </a:spcBef>
              <a:spcAft>
                <a:spcPts val="0"/>
              </a:spcAft>
              <a:buClr>
                <a:srgbClr val="F8FFF5"/>
              </a:buClr>
              <a:buSzPts val="3600"/>
              <a:buNone/>
              <a:defRPr sz="3600">
                <a:solidFill>
                  <a:srgbClr val="F8FFF5"/>
                </a:solidFill>
              </a:defRPr>
            </a:lvl1pPr>
            <a:lvl2pPr lvl="1" rtl="0" algn="ctr">
              <a:spcBef>
                <a:spcPts val="0"/>
              </a:spcBef>
              <a:spcAft>
                <a:spcPts val="0"/>
              </a:spcAft>
              <a:buClr>
                <a:srgbClr val="F8FFF5"/>
              </a:buClr>
              <a:buSzPts val="3600"/>
              <a:buNone/>
              <a:defRPr sz="3600">
                <a:solidFill>
                  <a:srgbClr val="F8FFF5"/>
                </a:solidFill>
              </a:defRPr>
            </a:lvl2pPr>
            <a:lvl3pPr lvl="2" rtl="0" algn="ctr">
              <a:spcBef>
                <a:spcPts val="0"/>
              </a:spcBef>
              <a:spcAft>
                <a:spcPts val="0"/>
              </a:spcAft>
              <a:buClr>
                <a:srgbClr val="F8FFF5"/>
              </a:buClr>
              <a:buSzPts val="3600"/>
              <a:buNone/>
              <a:defRPr sz="3600">
                <a:solidFill>
                  <a:srgbClr val="F8FFF5"/>
                </a:solidFill>
              </a:defRPr>
            </a:lvl3pPr>
            <a:lvl4pPr lvl="3" rtl="0" algn="ctr">
              <a:spcBef>
                <a:spcPts val="0"/>
              </a:spcBef>
              <a:spcAft>
                <a:spcPts val="0"/>
              </a:spcAft>
              <a:buClr>
                <a:srgbClr val="F8FFF5"/>
              </a:buClr>
              <a:buSzPts val="3600"/>
              <a:buNone/>
              <a:defRPr sz="3600">
                <a:solidFill>
                  <a:srgbClr val="F8FFF5"/>
                </a:solidFill>
              </a:defRPr>
            </a:lvl4pPr>
            <a:lvl5pPr lvl="4" rtl="0" algn="ctr">
              <a:spcBef>
                <a:spcPts val="0"/>
              </a:spcBef>
              <a:spcAft>
                <a:spcPts val="0"/>
              </a:spcAft>
              <a:buClr>
                <a:srgbClr val="F8FFF5"/>
              </a:buClr>
              <a:buSzPts val="3600"/>
              <a:buNone/>
              <a:defRPr sz="3600">
                <a:solidFill>
                  <a:srgbClr val="F8FFF5"/>
                </a:solidFill>
              </a:defRPr>
            </a:lvl5pPr>
            <a:lvl6pPr lvl="5" rtl="0" algn="ctr">
              <a:spcBef>
                <a:spcPts val="0"/>
              </a:spcBef>
              <a:spcAft>
                <a:spcPts val="0"/>
              </a:spcAft>
              <a:buClr>
                <a:srgbClr val="F8FFF5"/>
              </a:buClr>
              <a:buSzPts val="3600"/>
              <a:buNone/>
              <a:defRPr sz="3600">
                <a:solidFill>
                  <a:srgbClr val="F8FFF5"/>
                </a:solidFill>
              </a:defRPr>
            </a:lvl6pPr>
            <a:lvl7pPr lvl="6" rtl="0" algn="ctr">
              <a:spcBef>
                <a:spcPts val="0"/>
              </a:spcBef>
              <a:spcAft>
                <a:spcPts val="0"/>
              </a:spcAft>
              <a:buClr>
                <a:srgbClr val="F8FFF5"/>
              </a:buClr>
              <a:buSzPts val="3600"/>
              <a:buNone/>
              <a:defRPr sz="3600">
                <a:solidFill>
                  <a:srgbClr val="F8FFF5"/>
                </a:solidFill>
              </a:defRPr>
            </a:lvl7pPr>
            <a:lvl8pPr lvl="7" rtl="0" algn="ctr">
              <a:spcBef>
                <a:spcPts val="0"/>
              </a:spcBef>
              <a:spcAft>
                <a:spcPts val="0"/>
              </a:spcAft>
              <a:buClr>
                <a:srgbClr val="F8FFF5"/>
              </a:buClr>
              <a:buSzPts val="3600"/>
              <a:buNone/>
              <a:defRPr sz="3600">
                <a:solidFill>
                  <a:srgbClr val="F8FFF5"/>
                </a:solidFill>
              </a:defRPr>
            </a:lvl8pPr>
            <a:lvl9pPr lvl="8" rtl="0" algn="ctr">
              <a:spcBef>
                <a:spcPts val="0"/>
              </a:spcBef>
              <a:spcAft>
                <a:spcPts val="0"/>
              </a:spcAft>
              <a:buClr>
                <a:srgbClr val="F8FFF5"/>
              </a:buClr>
              <a:buSzPts val="3600"/>
              <a:buNone/>
              <a:defRPr sz="3600">
                <a:solidFill>
                  <a:srgbClr val="F8FFF5"/>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wo Content_1_1">
    <p:spTree>
      <p:nvGrpSpPr>
        <p:cNvPr id="85" name="Shape 85"/>
        <p:cNvGrpSpPr/>
        <p:nvPr/>
      </p:nvGrpSpPr>
      <p:grpSpPr>
        <a:xfrm>
          <a:off x="0" y="0"/>
          <a:ext cx="0" cy="0"/>
          <a:chOff x="0" y="0"/>
          <a:chExt cx="0" cy="0"/>
        </a:xfrm>
      </p:grpSpPr>
      <p:sp>
        <p:nvSpPr>
          <p:cNvPr id="86" name="Google Shape;86;p17"/>
          <p:cNvSpPr/>
          <p:nvPr/>
        </p:nvSpPr>
        <p:spPr>
          <a:xfrm flipH="1" rot="10800000">
            <a:off x="1369058" y="890905"/>
            <a:ext cx="1965300" cy="12972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7" name="Google Shape;87;p17"/>
          <p:cNvSpPr/>
          <p:nvPr/>
        </p:nvSpPr>
        <p:spPr>
          <a:xfrm rot="10800000">
            <a:off x="1369050" y="889038"/>
            <a:ext cx="1965300" cy="12972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3589350" y="3526263"/>
            <a:ext cx="1965300" cy="12972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p:nvPr/>
        </p:nvSpPr>
        <p:spPr>
          <a:xfrm rot="10800000">
            <a:off x="5809650" y="889038"/>
            <a:ext cx="1965300" cy="12972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ph type="title"/>
          </p:nvPr>
        </p:nvSpPr>
        <p:spPr>
          <a:xfrm>
            <a:off x="408637" y="391777"/>
            <a:ext cx="85458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2500"/>
              <a:buNone/>
              <a:defRPr i="0" sz="25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p:txBody>
      </p:sp>
      <p:sp>
        <p:nvSpPr>
          <p:cNvPr id="91" name="Google Shape;91;p17"/>
          <p:cNvSpPr txBox="1"/>
          <p:nvPr>
            <p:ph idx="2" type="title"/>
          </p:nvPr>
        </p:nvSpPr>
        <p:spPr>
          <a:xfrm>
            <a:off x="1431001" y="88903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8FFF5"/>
              </a:buClr>
              <a:buSzPts val="1400"/>
              <a:buNone/>
              <a:defRPr i="0" sz="1400">
                <a:solidFill>
                  <a:srgbClr val="F8FFF5"/>
                </a:solidFill>
              </a:defRPr>
            </a:lvl1pPr>
            <a:lvl2pPr lvl="1" rtl="0" algn="ctr">
              <a:spcBef>
                <a:spcPts val="0"/>
              </a:spcBef>
              <a:spcAft>
                <a:spcPts val="0"/>
              </a:spcAft>
              <a:buClr>
                <a:srgbClr val="F8FFF5"/>
              </a:buClr>
              <a:buSzPts val="1400"/>
              <a:buNone/>
              <a:defRPr sz="1400">
                <a:solidFill>
                  <a:srgbClr val="F8FFF5"/>
                </a:solidFill>
              </a:defRPr>
            </a:lvl2pPr>
            <a:lvl3pPr lvl="2" rtl="0" algn="ctr">
              <a:spcBef>
                <a:spcPts val="0"/>
              </a:spcBef>
              <a:spcAft>
                <a:spcPts val="0"/>
              </a:spcAft>
              <a:buClr>
                <a:srgbClr val="F8FFF5"/>
              </a:buClr>
              <a:buSzPts val="1400"/>
              <a:buNone/>
              <a:defRPr sz="1400">
                <a:solidFill>
                  <a:srgbClr val="F8FFF5"/>
                </a:solidFill>
              </a:defRPr>
            </a:lvl3pPr>
            <a:lvl4pPr lvl="3" rtl="0" algn="ctr">
              <a:spcBef>
                <a:spcPts val="0"/>
              </a:spcBef>
              <a:spcAft>
                <a:spcPts val="0"/>
              </a:spcAft>
              <a:buClr>
                <a:srgbClr val="F8FFF5"/>
              </a:buClr>
              <a:buSzPts val="1400"/>
              <a:buNone/>
              <a:defRPr sz="1400">
                <a:solidFill>
                  <a:srgbClr val="F8FFF5"/>
                </a:solidFill>
              </a:defRPr>
            </a:lvl4pPr>
            <a:lvl5pPr lvl="4" rtl="0" algn="ctr">
              <a:spcBef>
                <a:spcPts val="0"/>
              </a:spcBef>
              <a:spcAft>
                <a:spcPts val="0"/>
              </a:spcAft>
              <a:buClr>
                <a:srgbClr val="F8FFF5"/>
              </a:buClr>
              <a:buSzPts val="1400"/>
              <a:buNone/>
              <a:defRPr sz="1400">
                <a:solidFill>
                  <a:srgbClr val="F8FFF5"/>
                </a:solidFill>
              </a:defRPr>
            </a:lvl5pPr>
            <a:lvl6pPr lvl="5" rtl="0" algn="ctr">
              <a:spcBef>
                <a:spcPts val="0"/>
              </a:spcBef>
              <a:spcAft>
                <a:spcPts val="0"/>
              </a:spcAft>
              <a:buClr>
                <a:srgbClr val="F8FFF5"/>
              </a:buClr>
              <a:buSzPts val="1400"/>
              <a:buNone/>
              <a:defRPr sz="1400">
                <a:solidFill>
                  <a:srgbClr val="F8FFF5"/>
                </a:solidFill>
              </a:defRPr>
            </a:lvl6pPr>
            <a:lvl7pPr lvl="6" rtl="0" algn="ctr">
              <a:spcBef>
                <a:spcPts val="0"/>
              </a:spcBef>
              <a:spcAft>
                <a:spcPts val="0"/>
              </a:spcAft>
              <a:buClr>
                <a:srgbClr val="F8FFF5"/>
              </a:buClr>
              <a:buSzPts val="1400"/>
              <a:buNone/>
              <a:defRPr sz="1400">
                <a:solidFill>
                  <a:srgbClr val="F8FFF5"/>
                </a:solidFill>
              </a:defRPr>
            </a:lvl7pPr>
            <a:lvl8pPr lvl="7" rtl="0" algn="ctr">
              <a:spcBef>
                <a:spcPts val="0"/>
              </a:spcBef>
              <a:spcAft>
                <a:spcPts val="0"/>
              </a:spcAft>
              <a:buClr>
                <a:srgbClr val="F8FFF5"/>
              </a:buClr>
              <a:buSzPts val="1400"/>
              <a:buNone/>
              <a:defRPr sz="1400">
                <a:solidFill>
                  <a:srgbClr val="F8FFF5"/>
                </a:solidFill>
              </a:defRPr>
            </a:lvl8pPr>
            <a:lvl9pPr lvl="8" rtl="0" algn="ctr">
              <a:spcBef>
                <a:spcPts val="0"/>
              </a:spcBef>
              <a:spcAft>
                <a:spcPts val="0"/>
              </a:spcAft>
              <a:buClr>
                <a:srgbClr val="F8FFF5"/>
              </a:buClr>
              <a:buSzPts val="1400"/>
              <a:buNone/>
              <a:defRPr sz="1400">
                <a:solidFill>
                  <a:srgbClr val="F8FFF5"/>
                </a:solidFill>
              </a:defRPr>
            </a:lvl9pPr>
          </a:lstStyle>
          <a:p/>
        </p:txBody>
      </p:sp>
      <p:sp>
        <p:nvSpPr>
          <p:cNvPr id="92" name="Google Shape;92;p17"/>
          <p:cNvSpPr txBox="1"/>
          <p:nvPr>
            <p:ph idx="1" type="subTitle"/>
          </p:nvPr>
        </p:nvSpPr>
        <p:spPr>
          <a:xfrm>
            <a:off x="1583075" y="1363123"/>
            <a:ext cx="15390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8FFF5"/>
                </a:solidFill>
              </a:defRPr>
            </a:lvl1pPr>
            <a:lvl2pPr lvl="1" rtl="0" algn="ctr">
              <a:spcBef>
                <a:spcPts val="0"/>
              </a:spcBef>
              <a:spcAft>
                <a:spcPts val="0"/>
              </a:spcAft>
              <a:buNone/>
              <a:defRPr sz="1100">
                <a:solidFill>
                  <a:srgbClr val="F8FFF5"/>
                </a:solidFill>
              </a:defRPr>
            </a:lvl2pPr>
            <a:lvl3pPr lvl="2" rtl="0" algn="ctr">
              <a:spcBef>
                <a:spcPts val="0"/>
              </a:spcBef>
              <a:spcAft>
                <a:spcPts val="0"/>
              </a:spcAft>
              <a:buNone/>
              <a:defRPr sz="1100">
                <a:solidFill>
                  <a:srgbClr val="F8FFF5"/>
                </a:solidFill>
              </a:defRPr>
            </a:lvl3pPr>
            <a:lvl4pPr lvl="3" rtl="0" algn="ctr">
              <a:spcBef>
                <a:spcPts val="0"/>
              </a:spcBef>
              <a:spcAft>
                <a:spcPts val="0"/>
              </a:spcAft>
              <a:buNone/>
              <a:defRPr sz="1100">
                <a:solidFill>
                  <a:srgbClr val="F8FFF5"/>
                </a:solidFill>
              </a:defRPr>
            </a:lvl4pPr>
            <a:lvl5pPr lvl="4" rtl="0" algn="ctr">
              <a:spcBef>
                <a:spcPts val="0"/>
              </a:spcBef>
              <a:spcAft>
                <a:spcPts val="0"/>
              </a:spcAft>
              <a:buNone/>
              <a:defRPr sz="1100">
                <a:solidFill>
                  <a:srgbClr val="F8FFF5"/>
                </a:solidFill>
              </a:defRPr>
            </a:lvl5pPr>
            <a:lvl6pPr lvl="5" rtl="0" algn="ctr">
              <a:spcBef>
                <a:spcPts val="0"/>
              </a:spcBef>
              <a:spcAft>
                <a:spcPts val="0"/>
              </a:spcAft>
              <a:buNone/>
              <a:defRPr sz="1100">
                <a:solidFill>
                  <a:srgbClr val="F8FFF5"/>
                </a:solidFill>
              </a:defRPr>
            </a:lvl6pPr>
            <a:lvl7pPr lvl="6" rtl="0" algn="ctr">
              <a:spcBef>
                <a:spcPts val="0"/>
              </a:spcBef>
              <a:spcAft>
                <a:spcPts val="0"/>
              </a:spcAft>
              <a:buNone/>
              <a:defRPr sz="1100">
                <a:solidFill>
                  <a:srgbClr val="F8FFF5"/>
                </a:solidFill>
              </a:defRPr>
            </a:lvl7pPr>
            <a:lvl8pPr lvl="7" rtl="0" algn="ctr">
              <a:spcBef>
                <a:spcPts val="0"/>
              </a:spcBef>
              <a:spcAft>
                <a:spcPts val="0"/>
              </a:spcAft>
              <a:buNone/>
              <a:defRPr sz="1100">
                <a:solidFill>
                  <a:srgbClr val="F8FFF5"/>
                </a:solidFill>
              </a:defRPr>
            </a:lvl8pPr>
            <a:lvl9pPr lvl="8" rtl="0" algn="ctr">
              <a:spcBef>
                <a:spcPts val="0"/>
              </a:spcBef>
              <a:spcAft>
                <a:spcPts val="0"/>
              </a:spcAft>
              <a:buNone/>
              <a:defRPr sz="1100">
                <a:solidFill>
                  <a:srgbClr val="F8FFF5"/>
                </a:solidFill>
              </a:defRPr>
            </a:lvl9pPr>
          </a:lstStyle>
          <a:p/>
        </p:txBody>
      </p:sp>
      <p:sp>
        <p:nvSpPr>
          <p:cNvPr id="93" name="Google Shape;93;p17"/>
          <p:cNvSpPr txBox="1"/>
          <p:nvPr>
            <p:ph idx="3" type="title"/>
          </p:nvPr>
        </p:nvSpPr>
        <p:spPr>
          <a:xfrm>
            <a:off x="5871601" y="88903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8FFF5"/>
              </a:buClr>
              <a:buSzPts val="1400"/>
              <a:buNone/>
              <a:defRPr i="0" sz="1400">
                <a:solidFill>
                  <a:srgbClr val="F8FFF5"/>
                </a:solidFill>
              </a:defRPr>
            </a:lvl1pPr>
            <a:lvl2pPr lvl="1" rtl="0" algn="ctr">
              <a:spcBef>
                <a:spcPts val="0"/>
              </a:spcBef>
              <a:spcAft>
                <a:spcPts val="0"/>
              </a:spcAft>
              <a:buClr>
                <a:srgbClr val="F8FFF5"/>
              </a:buClr>
              <a:buSzPts val="1400"/>
              <a:buNone/>
              <a:defRPr sz="1400">
                <a:solidFill>
                  <a:srgbClr val="F8FFF5"/>
                </a:solidFill>
              </a:defRPr>
            </a:lvl2pPr>
            <a:lvl3pPr lvl="2" rtl="0" algn="ctr">
              <a:spcBef>
                <a:spcPts val="0"/>
              </a:spcBef>
              <a:spcAft>
                <a:spcPts val="0"/>
              </a:spcAft>
              <a:buClr>
                <a:srgbClr val="F8FFF5"/>
              </a:buClr>
              <a:buSzPts val="1400"/>
              <a:buNone/>
              <a:defRPr sz="1400">
                <a:solidFill>
                  <a:srgbClr val="F8FFF5"/>
                </a:solidFill>
              </a:defRPr>
            </a:lvl3pPr>
            <a:lvl4pPr lvl="3" rtl="0" algn="ctr">
              <a:spcBef>
                <a:spcPts val="0"/>
              </a:spcBef>
              <a:spcAft>
                <a:spcPts val="0"/>
              </a:spcAft>
              <a:buClr>
                <a:srgbClr val="F8FFF5"/>
              </a:buClr>
              <a:buSzPts val="1400"/>
              <a:buNone/>
              <a:defRPr sz="1400">
                <a:solidFill>
                  <a:srgbClr val="F8FFF5"/>
                </a:solidFill>
              </a:defRPr>
            </a:lvl4pPr>
            <a:lvl5pPr lvl="4" rtl="0" algn="ctr">
              <a:spcBef>
                <a:spcPts val="0"/>
              </a:spcBef>
              <a:spcAft>
                <a:spcPts val="0"/>
              </a:spcAft>
              <a:buClr>
                <a:srgbClr val="F8FFF5"/>
              </a:buClr>
              <a:buSzPts val="1400"/>
              <a:buNone/>
              <a:defRPr sz="1400">
                <a:solidFill>
                  <a:srgbClr val="F8FFF5"/>
                </a:solidFill>
              </a:defRPr>
            </a:lvl5pPr>
            <a:lvl6pPr lvl="5" rtl="0" algn="ctr">
              <a:spcBef>
                <a:spcPts val="0"/>
              </a:spcBef>
              <a:spcAft>
                <a:spcPts val="0"/>
              </a:spcAft>
              <a:buClr>
                <a:srgbClr val="F8FFF5"/>
              </a:buClr>
              <a:buSzPts val="1400"/>
              <a:buNone/>
              <a:defRPr sz="1400">
                <a:solidFill>
                  <a:srgbClr val="F8FFF5"/>
                </a:solidFill>
              </a:defRPr>
            </a:lvl6pPr>
            <a:lvl7pPr lvl="6" rtl="0" algn="ctr">
              <a:spcBef>
                <a:spcPts val="0"/>
              </a:spcBef>
              <a:spcAft>
                <a:spcPts val="0"/>
              </a:spcAft>
              <a:buClr>
                <a:srgbClr val="F8FFF5"/>
              </a:buClr>
              <a:buSzPts val="1400"/>
              <a:buNone/>
              <a:defRPr sz="1400">
                <a:solidFill>
                  <a:srgbClr val="F8FFF5"/>
                </a:solidFill>
              </a:defRPr>
            </a:lvl7pPr>
            <a:lvl8pPr lvl="7" rtl="0" algn="ctr">
              <a:spcBef>
                <a:spcPts val="0"/>
              </a:spcBef>
              <a:spcAft>
                <a:spcPts val="0"/>
              </a:spcAft>
              <a:buClr>
                <a:srgbClr val="F8FFF5"/>
              </a:buClr>
              <a:buSzPts val="1400"/>
              <a:buNone/>
              <a:defRPr sz="1400">
                <a:solidFill>
                  <a:srgbClr val="F8FFF5"/>
                </a:solidFill>
              </a:defRPr>
            </a:lvl8pPr>
            <a:lvl9pPr lvl="8" rtl="0" algn="ctr">
              <a:spcBef>
                <a:spcPts val="0"/>
              </a:spcBef>
              <a:spcAft>
                <a:spcPts val="0"/>
              </a:spcAft>
              <a:buClr>
                <a:srgbClr val="F8FFF5"/>
              </a:buClr>
              <a:buSzPts val="1400"/>
              <a:buNone/>
              <a:defRPr sz="1400">
                <a:solidFill>
                  <a:srgbClr val="F8FFF5"/>
                </a:solidFill>
              </a:defRPr>
            </a:lvl9pPr>
          </a:lstStyle>
          <a:p/>
        </p:txBody>
      </p:sp>
      <p:sp>
        <p:nvSpPr>
          <p:cNvPr id="94" name="Google Shape;94;p17"/>
          <p:cNvSpPr txBox="1"/>
          <p:nvPr>
            <p:ph idx="4" type="subTitle"/>
          </p:nvPr>
        </p:nvSpPr>
        <p:spPr>
          <a:xfrm>
            <a:off x="6023675" y="1363123"/>
            <a:ext cx="15390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8FFF5"/>
                </a:solidFill>
              </a:defRPr>
            </a:lvl1pPr>
            <a:lvl2pPr lvl="1" rtl="0" algn="ctr">
              <a:spcBef>
                <a:spcPts val="0"/>
              </a:spcBef>
              <a:spcAft>
                <a:spcPts val="0"/>
              </a:spcAft>
              <a:buNone/>
              <a:defRPr sz="1100">
                <a:solidFill>
                  <a:srgbClr val="F8FFF5"/>
                </a:solidFill>
              </a:defRPr>
            </a:lvl2pPr>
            <a:lvl3pPr lvl="2" rtl="0" algn="ctr">
              <a:spcBef>
                <a:spcPts val="0"/>
              </a:spcBef>
              <a:spcAft>
                <a:spcPts val="0"/>
              </a:spcAft>
              <a:buNone/>
              <a:defRPr sz="1100">
                <a:solidFill>
                  <a:srgbClr val="F8FFF5"/>
                </a:solidFill>
              </a:defRPr>
            </a:lvl3pPr>
            <a:lvl4pPr lvl="3" rtl="0" algn="ctr">
              <a:spcBef>
                <a:spcPts val="0"/>
              </a:spcBef>
              <a:spcAft>
                <a:spcPts val="0"/>
              </a:spcAft>
              <a:buNone/>
              <a:defRPr sz="1100">
                <a:solidFill>
                  <a:srgbClr val="F8FFF5"/>
                </a:solidFill>
              </a:defRPr>
            </a:lvl4pPr>
            <a:lvl5pPr lvl="4" rtl="0" algn="ctr">
              <a:spcBef>
                <a:spcPts val="0"/>
              </a:spcBef>
              <a:spcAft>
                <a:spcPts val="0"/>
              </a:spcAft>
              <a:buNone/>
              <a:defRPr sz="1100">
                <a:solidFill>
                  <a:srgbClr val="F8FFF5"/>
                </a:solidFill>
              </a:defRPr>
            </a:lvl5pPr>
            <a:lvl6pPr lvl="5" rtl="0" algn="ctr">
              <a:spcBef>
                <a:spcPts val="0"/>
              </a:spcBef>
              <a:spcAft>
                <a:spcPts val="0"/>
              </a:spcAft>
              <a:buNone/>
              <a:defRPr sz="1100">
                <a:solidFill>
                  <a:srgbClr val="F8FFF5"/>
                </a:solidFill>
              </a:defRPr>
            </a:lvl6pPr>
            <a:lvl7pPr lvl="6" rtl="0" algn="ctr">
              <a:spcBef>
                <a:spcPts val="0"/>
              </a:spcBef>
              <a:spcAft>
                <a:spcPts val="0"/>
              </a:spcAft>
              <a:buNone/>
              <a:defRPr sz="1100">
                <a:solidFill>
                  <a:srgbClr val="F8FFF5"/>
                </a:solidFill>
              </a:defRPr>
            </a:lvl7pPr>
            <a:lvl8pPr lvl="7" rtl="0" algn="ctr">
              <a:spcBef>
                <a:spcPts val="0"/>
              </a:spcBef>
              <a:spcAft>
                <a:spcPts val="0"/>
              </a:spcAft>
              <a:buNone/>
              <a:defRPr sz="1100">
                <a:solidFill>
                  <a:srgbClr val="F8FFF5"/>
                </a:solidFill>
              </a:defRPr>
            </a:lvl8pPr>
            <a:lvl9pPr lvl="8" rtl="0" algn="ctr">
              <a:spcBef>
                <a:spcPts val="0"/>
              </a:spcBef>
              <a:spcAft>
                <a:spcPts val="0"/>
              </a:spcAft>
              <a:buNone/>
              <a:defRPr sz="1100">
                <a:solidFill>
                  <a:srgbClr val="F8FFF5"/>
                </a:solidFill>
              </a:defRPr>
            </a:lvl9pPr>
          </a:lstStyle>
          <a:p/>
        </p:txBody>
      </p:sp>
      <p:sp>
        <p:nvSpPr>
          <p:cNvPr id="95" name="Google Shape;95;p17"/>
          <p:cNvSpPr txBox="1"/>
          <p:nvPr>
            <p:ph idx="5" type="title"/>
          </p:nvPr>
        </p:nvSpPr>
        <p:spPr>
          <a:xfrm>
            <a:off x="3651301" y="352626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8FFF5"/>
              </a:buClr>
              <a:buSzPts val="1400"/>
              <a:buNone/>
              <a:defRPr i="0" sz="1400">
                <a:solidFill>
                  <a:srgbClr val="F8FFF5"/>
                </a:solidFill>
              </a:defRPr>
            </a:lvl1pPr>
            <a:lvl2pPr lvl="1" rtl="0" algn="ctr">
              <a:spcBef>
                <a:spcPts val="0"/>
              </a:spcBef>
              <a:spcAft>
                <a:spcPts val="0"/>
              </a:spcAft>
              <a:buClr>
                <a:srgbClr val="F8FFF5"/>
              </a:buClr>
              <a:buSzPts val="1400"/>
              <a:buNone/>
              <a:defRPr sz="1400">
                <a:solidFill>
                  <a:srgbClr val="F8FFF5"/>
                </a:solidFill>
              </a:defRPr>
            </a:lvl2pPr>
            <a:lvl3pPr lvl="2" rtl="0" algn="ctr">
              <a:spcBef>
                <a:spcPts val="0"/>
              </a:spcBef>
              <a:spcAft>
                <a:spcPts val="0"/>
              </a:spcAft>
              <a:buClr>
                <a:srgbClr val="F8FFF5"/>
              </a:buClr>
              <a:buSzPts val="1400"/>
              <a:buNone/>
              <a:defRPr sz="1400">
                <a:solidFill>
                  <a:srgbClr val="F8FFF5"/>
                </a:solidFill>
              </a:defRPr>
            </a:lvl3pPr>
            <a:lvl4pPr lvl="3" rtl="0" algn="ctr">
              <a:spcBef>
                <a:spcPts val="0"/>
              </a:spcBef>
              <a:spcAft>
                <a:spcPts val="0"/>
              </a:spcAft>
              <a:buClr>
                <a:srgbClr val="F8FFF5"/>
              </a:buClr>
              <a:buSzPts val="1400"/>
              <a:buNone/>
              <a:defRPr sz="1400">
                <a:solidFill>
                  <a:srgbClr val="F8FFF5"/>
                </a:solidFill>
              </a:defRPr>
            </a:lvl4pPr>
            <a:lvl5pPr lvl="4" rtl="0" algn="ctr">
              <a:spcBef>
                <a:spcPts val="0"/>
              </a:spcBef>
              <a:spcAft>
                <a:spcPts val="0"/>
              </a:spcAft>
              <a:buClr>
                <a:srgbClr val="F8FFF5"/>
              </a:buClr>
              <a:buSzPts val="1400"/>
              <a:buNone/>
              <a:defRPr sz="1400">
                <a:solidFill>
                  <a:srgbClr val="F8FFF5"/>
                </a:solidFill>
              </a:defRPr>
            </a:lvl5pPr>
            <a:lvl6pPr lvl="5" rtl="0" algn="ctr">
              <a:spcBef>
                <a:spcPts val="0"/>
              </a:spcBef>
              <a:spcAft>
                <a:spcPts val="0"/>
              </a:spcAft>
              <a:buClr>
                <a:srgbClr val="F8FFF5"/>
              </a:buClr>
              <a:buSzPts val="1400"/>
              <a:buNone/>
              <a:defRPr sz="1400">
                <a:solidFill>
                  <a:srgbClr val="F8FFF5"/>
                </a:solidFill>
              </a:defRPr>
            </a:lvl6pPr>
            <a:lvl7pPr lvl="6" rtl="0" algn="ctr">
              <a:spcBef>
                <a:spcPts val="0"/>
              </a:spcBef>
              <a:spcAft>
                <a:spcPts val="0"/>
              </a:spcAft>
              <a:buClr>
                <a:srgbClr val="F8FFF5"/>
              </a:buClr>
              <a:buSzPts val="1400"/>
              <a:buNone/>
              <a:defRPr sz="1400">
                <a:solidFill>
                  <a:srgbClr val="F8FFF5"/>
                </a:solidFill>
              </a:defRPr>
            </a:lvl7pPr>
            <a:lvl8pPr lvl="7" rtl="0" algn="ctr">
              <a:spcBef>
                <a:spcPts val="0"/>
              </a:spcBef>
              <a:spcAft>
                <a:spcPts val="0"/>
              </a:spcAft>
              <a:buClr>
                <a:srgbClr val="F8FFF5"/>
              </a:buClr>
              <a:buSzPts val="1400"/>
              <a:buNone/>
              <a:defRPr sz="1400">
                <a:solidFill>
                  <a:srgbClr val="F8FFF5"/>
                </a:solidFill>
              </a:defRPr>
            </a:lvl8pPr>
            <a:lvl9pPr lvl="8" rtl="0" algn="ctr">
              <a:spcBef>
                <a:spcPts val="0"/>
              </a:spcBef>
              <a:spcAft>
                <a:spcPts val="0"/>
              </a:spcAft>
              <a:buClr>
                <a:srgbClr val="F8FFF5"/>
              </a:buClr>
              <a:buSzPts val="1400"/>
              <a:buNone/>
              <a:defRPr sz="1400">
                <a:solidFill>
                  <a:srgbClr val="F8FFF5"/>
                </a:solidFill>
              </a:defRPr>
            </a:lvl9pPr>
          </a:lstStyle>
          <a:p/>
        </p:txBody>
      </p:sp>
      <p:sp>
        <p:nvSpPr>
          <p:cNvPr id="96" name="Google Shape;96;p17"/>
          <p:cNvSpPr txBox="1"/>
          <p:nvPr>
            <p:ph idx="6" type="subTitle"/>
          </p:nvPr>
        </p:nvSpPr>
        <p:spPr>
          <a:xfrm>
            <a:off x="3803375" y="4000348"/>
            <a:ext cx="15390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8FFF5"/>
                </a:solidFill>
              </a:defRPr>
            </a:lvl1pPr>
            <a:lvl2pPr lvl="1" rtl="0" algn="ctr">
              <a:spcBef>
                <a:spcPts val="0"/>
              </a:spcBef>
              <a:spcAft>
                <a:spcPts val="0"/>
              </a:spcAft>
              <a:buNone/>
              <a:defRPr sz="1100">
                <a:solidFill>
                  <a:srgbClr val="F8FFF5"/>
                </a:solidFill>
              </a:defRPr>
            </a:lvl2pPr>
            <a:lvl3pPr lvl="2" rtl="0" algn="ctr">
              <a:spcBef>
                <a:spcPts val="0"/>
              </a:spcBef>
              <a:spcAft>
                <a:spcPts val="0"/>
              </a:spcAft>
              <a:buNone/>
              <a:defRPr sz="1100">
                <a:solidFill>
                  <a:srgbClr val="F8FFF5"/>
                </a:solidFill>
              </a:defRPr>
            </a:lvl3pPr>
            <a:lvl4pPr lvl="3" rtl="0" algn="ctr">
              <a:spcBef>
                <a:spcPts val="0"/>
              </a:spcBef>
              <a:spcAft>
                <a:spcPts val="0"/>
              </a:spcAft>
              <a:buNone/>
              <a:defRPr sz="1100">
                <a:solidFill>
                  <a:srgbClr val="F8FFF5"/>
                </a:solidFill>
              </a:defRPr>
            </a:lvl4pPr>
            <a:lvl5pPr lvl="4" rtl="0" algn="ctr">
              <a:spcBef>
                <a:spcPts val="0"/>
              </a:spcBef>
              <a:spcAft>
                <a:spcPts val="0"/>
              </a:spcAft>
              <a:buNone/>
              <a:defRPr sz="1100">
                <a:solidFill>
                  <a:srgbClr val="F8FFF5"/>
                </a:solidFill>
              </a:defRPr>
            </a:lvl5pPr>
            <a:lvl6pPr lvl="5" rtl="0" algn="ctr">
              <a:spcBef>
                <a:spcPts val="0"/>
              </a:spcBef>
              <a:spcAft>
                <a:spcPts val="0"/>
              </a:spcAft>
              <a:buNone/>
              <a:defRPr sz="1100">
                <a:solidFill>
                  <a:srgbClr val="F8FFF5"/>
                </a:solidFill>
              </a:defRPr>
            </a:lvl6pPr>
            <a:lvl7pPr lvl="6" rtl="0" algn="ctr">
              <a:spcBef>
                <a:spcPts val="0"/>
              </a:spcBef>
              <a:spcAft>
                <a:spcPts val="0"/>
              </a:spcAft>
              <a:buNone/>
              <a:defRPr sz="1100">
                <a:solidFill>
                  <a:srgbClr val="F8FFF5"/>
                </a:solidFill>
              </a:defRPr>
            </a:lvl7pPr>
            <a:lvl8pPr lvl="7" rtl="0" algn="ctr">
              <a:spcBef>
                <a:spcPts val="0"/>
              </a:spcBef>
              <a:spcAft>
                <a:spcPts val="0"/>
              </a:spcAft>
              <a:buNone/>
              <a:defRPr sz="1100">
                <a:solidFill>
                  <a:srgbClr val="F8FFF5"/>
                </a:solidFill>
              </a:defRPr>
            </a:lvl8pPr>
            <a:lvl9pPr lvl="8" rtl="0" algn="ctr">
              <a:spcBef>
                <a:spcPts val="0"/>
              </a:spcBef>
              <a:spcAft>
                <a:spcPts val="0"/>
              </a:spcAft>
              <a:buNone/>
              <a:defRPr sz="1100">
                <a:solidFill>
                  <a:srgbClr val="F8FFF5"/>
                </a:solidFill>
              </a:defRPr>
            </a:lvl9pPr>
          </a:lstStyle>
          <a:p/>
        </p:txBody>
      </p:sp>
    </p:spTree>
  </p:cSld>
  <p:clrMapOvr>
    <a:masterClrMapping/>
  </p:clrMapOvr>
  <p:extLst>
    <p:ext uri="{DCECCB84-F9BA-43D5-87BE-67443E8EF086}">
      <p15:sldGuideLst>
        <p15:guide id="1" orient="horz" pos="1620">
          <p15:clr>
            <a:srgbClr val="F9AD4C"/>
          </p15:clr>
        </p15:guide>
        <p15:guide id="2" orient="horz" pos="1500">
          <p15:clr>
            <a:srgbClr val="F9AD4C"/>
          </p15:clr>
        </p15:guide>
        <p15:guide id="3" orient="horz" pos="1799">
          <p15:clr>
            <a:srgbClr val="F9AD4C"/>
          </p15:clr>
        </p15:guide>
        <p15:guide id="4" pos="254">
          <p15:clr>
            <a:srgbClr val="F9AD4C"/>
          </p15:clr>
        </p15:guide>
        <p15:guide id="5" pos="2277">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DESIGN 1">
  <p:cSld name="CUSTOM_10">
    <p:spTree>
      <p:nvGrpSpPr>
        <p:cNvPr id="97" name="Shape 97"/>
        <p:cNvGrpSpPr/>
        <p:nvPr/>
      </p:nvGrpSpPr>
      <p:grpSpPr>
        <a:xfrm>
          <a:off x="0" y="0"/>
          <a:ext cx="0" cy="0"/>
          <a:chOff x="0" y="0"/>
          <a:chExt cx="0" cy="0"/>
        </a:xfrm>
      </p:grpSpPr>
      <p:sp>
        <p:nvSpPr>
          <p:cNvPr id="98" name="Google Shape;98;p18"/>
          <p:cNvSpPr/>
          <p:nvPr/>
        </p:nvSpPr>
        <p:spPr>
          <a:xfrm flipH="1">
            <a:off x="6207900" y="1537025"/>
            <a:ext cx="2936100" cy="36255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txBox="1"/>
          <p:nvPr>
            <p:ph type="title"/>
          </p:nvPr>
        </p:nvSpPr>
        <p:spPr>
          <a:xfrm>
            <a:off x="6704776" y="1838004"/>
            <a:ext cx="3409500" cy="7056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F8FFF5"/>
              </a:buClr>
              <a:buSzPts val="2500"/>
              <a:buNone/>
              <a:defRPr i="0" sz="2500">
                <a:solidFill>
                  <a:srgbClr val="F8FFF5"/>
                </a:solidFill>
              </a:defRPr>
            </a:lvl1pPr>
            <a:lvl2pPr lvl="1" rtl="0">
              <a:spcBef>
                <a:spcPts val="0"/>
              </a:spcBef>
              <a:spcAft>
                <a:spcPts val="0"/>
              </a:spcAft>
              <a:buClr>
                <a:srgbClr val="F8FFF5"/>
              </a:buClr>
              <a:buSzPts val="2500"/>
              <a:buNone/>
              <a:defRPr sz="2500">
                <a:solidFill>
                  <a:srgbClr val="F8FFF5"/>
                </a:solidFill>
              </a:defRPr>
            </a:lvl2pPr>
            <a:lvl3pPr lvl="2" rtl="0">
              <a:spcBef>
                <a:spcPts val="0"/>
              </a:spcBef>
              <a:spcAft>
                <a:spcPts val="0"/>
              </a:spcAft>
              <a:buClr>
                <a:srgbClr val="F8FFF5"/>
              </a:buClr>
              <a:buSzPts val="2500"/>
              <a:buNone/>
              <a:defRPr sz="2500">
                <a:solidFill>
                  <a:srgbClr val="F8FFF5"/>
                </a:solidFill>
              </a:defRPr>
            </a:lvl3pPr>
            <a:lvl4pPr lvl="3" rtl="0">
              <a:spcBef>
                <a:spcPts val="0"/>
              </a:spcBef>
              <a:spcAft>
                <a:spcPts val="0"/>
              </a:spcAft>
              <a:buClr>
                <a:srgbClr val="F8FFF5"/>
              </a:buClr>
              <a:buSzPts val="2500"/>
              <a:buNone/>
              <a:defRPr sz="2500">
                <a:solidFill>
                  <a:srgbClr val="F8FFF5"/>
                </a:solidFill>
              </a:defRPr>
            </a:lvl4pPr>
            <a:lvl5pPr lvl="4" rtl="0">
              <a:spcBef>
                <a:spcPts val="0"/>
              </a:spcBef>
              <a:spcAft>
                <a:spcPts val="0"/>
              </a:spcAft>
              <a:buClr>
                <a:srgbClr val="F8FFF5"/>
              </a:buClr>
              <a:buSzPts val="2500"/>
              <a:buNone/>
              <a:defRPr sz="2500">
                <a:solidFill>
                  <a:srgbClr val="F8FFF5"/>
                </a:solidFill>
              </a:defRPr>
            </a:lvl5pPr>
            <a:lvl6pPr lvl="5" rtl="0">
              <a:spcBef>
                <a:spcPts val="0"/>
              </a:spcBef>
              <a:spcAft>
                <a:spcPts val="0"/>
              </a:spcAft>
              <a:buClr>
                <a:srgbClr val="F8FFF5"/>
              </a:buClr>
              <a:buSzPts val="2500"/>
              <a:buNone/>
              <a:defRPr sz="2500">
                <a:solidFill>
                  <a:srgbClr val="F8FFF5"/>
                </a:solidFill>
              </a:defRPr>
            </a:lvl6pPr>
            <a:lvl7pPr lvl="6" rtl="0">
              <a:spcBef>
                <a:spcPts val="0"/>
              </a:spcBef>
              <a:spcAft>
                <a:spcPts val="0"/>
              </a:spcAft>
              <a:buClr>
                <a:srgbClr val="F8FFF5"/>
              </a:buClr>
              <a:buSzPts val="2500"/>
              <a:buNone/>
              <a:defRPr sz="2500">
                <a:solidFill>
                  <a:srgbClr val="F8FFF5"/>
                </a:solidFill>
              </a:defRPr>
            </a:lvl7pPr>
            <a:lvl8pPr lvl="7" rtl="0">
              <a:spcBef>
                <a:spcPts val="0"/>
              </a:spcBef>
              <a:spcAft>
                <a:spcPts val="0"/>
              </a:spcAft>
              <a:buClr>
                <a:srgbClr val="F8FFF5"/>
              </a:buClr>
              <a:buSzPts val="2500"/>
              <a:buNone/>
              <a:defRPr sz="2500">
                <a:solidFill>
                  <a:srgbClr val="F8FFF5"/>
                </a:solidFill>
              </a:defRPr>
            </a:lvl8pPr>
            <a:lvl9pPr lvl="8" rtl="0">
              <a:spcBef>
                <a:spcPts val="0"/>
              </a:spcBef>
              <a:spcAft>
                <a:spcPts val="0"/>
              </a:spcAft>
              <a:buClr>
                <a:srgbClr val="F8FFF5"/>
              </a:buClr>
              <a:buSzPts val="2500"/>
              <a:buNone/>
              <a:defRPr sz="2500">
                <a:solidFill>
                  <a:srgbClr val="F8FFF5"/>
                </a:solidFill>
              </a:defRPr>
            </a:lvl9pPr>
          </a:lstStyle>
          <a:p/>
        </p:txBody>
      </p:sp>
      <p:sp>
        <p:nvSpPr>
          <p:cNvPr id="100" name="Google Shape;100;p18"/>
          <p:cNvSpPr txBox="1"/>
          <p:nvPr>
            <p:ph idx="1" type="subTitle"/>
          </p:nvPr>
        </p:nvSpPr>
        <p:spPr>
          <a:xfrm>
            <a:off x="6704776" y="2731746"/>
            <a:ext cx="1572600" cy="182400"/>
          </a:xfrm>
          <a:prstGeom prst="rect">
            <a:avLst/>
          </a:prstGeom>
        </p:spPr>
        <p:txBody>
          <a:bodyPr anchorCtr="0" anchor="t" bIns="0" lIns="0" spcFirstLastPara="1" rIns="0" wrap="square" tIns="0">
            <a:noAutofit/>
          </a:bodyPr>
          <a:lstStyle>
            <a:lvl1pPr lvl="0" rtl="0">
              <a:spcBef>
                <a:spcPts val="0"/>
              </a:spcBef>
              <a:spcAft>
                <a:spcPts val="0"/>
              </a:spcAft>
              <a:buNone/>
              <a:defRPr sz="1000">
                <a:solidFill>
                  <a:srgbClr val="F8FFF5"/>
                </a:solidFill>
              </a:defRPr>
            </a:lvl1pPr>
            <a:lvl2pPr lvl="1" rtl="0">
              <a:spcBef>
                <a:spcPts val="0"/>
              </a:spcBef>
              <a:spcAft>
                <a:spcPts val="0"/>
              </a:spcAft>
              <a:buNone/>
              <a:defRPr sz="600">
                <a:solidFill>
                  <a:srgbClr val="F8FFF5"/>
                </a:solidFill>
              </a:defRPr>
            </a:lvl2pPr>
            <a:lvl3pPr lvl="2" rtl="0">
              <a:spcBef>
                <a:spcPts val="0"/>
              </a:spcBef>
              <a:spcAft>
                <a:spcPts val="0"/>
              </a:spcAft>
              <a:buNone/>
              <a:defRPr sz="600">
                <a:solidFill>
                  <a:srgbClr val="F8FFF5"/>
                </a:solidFill>
              </a:defRPr>
            </a:lvl3pPr>
            <a:lvl4pPr lvl="3" rtl="0">
              <a:spcBef>
                <a:spcPts val="0"/>
              </a:spcBef>
              <a:spcAft>
                <a:spcPts val="0"/>
              </a:spcAft>
              <a:buNone/>
              <a:defRPr sz="600">
                <a:solidFill>
                  <a:srgbClr val="F8FFF5"/>
                </a:solidFill>
              </a:defRPr>
            </a:lvl4pPr>
            <a:lvl5pPr lvl="4" rtl="0">
              <a:spcBef>
                <a:spcPts val="0"/>
              </a:spcBef>
              <a:spcAft>
                <a:spcPts val="0"/>
              </a:spcAft>
              <a:buNone/>
              <a:defRPr sz="600">
                <a:solidFill>
                  <a:srgbClr val="F8FFF5"/>
                </a:solidFill>
              </a:defRPr>
            </a:lvl5pPr>
            <a:lvl6pPr lvl="5" rtl="0">
              <a:spcBef>
                <a:spcPts val="0"/>
              </a:spcBef>
              <a:spcAft>
                <a:spcPts val="0"/>
              </a:spcAft>
              <a:buNone/>
              <a:defRPr sz="600">
                <a:solidFill>
                  <a:srgbClr val="F8FFF5"/>
                </a:solidFill>
              </a:defRPr>
            </a:lvl6pPr>
            <a:lvl7pPr lvl="6" rtl="0">
              <a:spcBef>
                <a:spcPts val="0"/>
              </a:spcBef>
              <a:spcAft>
                <a:spcPts val="0"/>
              </a:spcAft>
              <a:buNone/>
              <a:defRPr sz="600">
                <a:solidFill>
                  <a:srgbClr val="F8FFF5"/>
                </a:solidFill>
              </a:defRPr>
            </a:lvl7pPr>
            <a:lvl8pPr lvl="7" rtl="0">
              <a:spcBef>
                <a:spcPts val="0"/>
              </a:spcBef>
              <a:spcAft>
                <a:spcPts val="0"/>
              </a:spcAft>
              <a:buNone/>
              <a:defRPr sz="600">
                <a:solidFill>
                  <a:srgbClr val="F8FFF5"/>
                </a:solidFill>
              </a:defRPr>
            </a:lvl8pPr>
            <a:lvl9pPr lvl="8" rtl="0">
              <a:spcBef>
                <a:spcPts val="0"/>
              </a:spcBef>
              <a:spcAft>
                <a:spcPts val="0"/>
              </a:spcAft>
              <a:buNone/>
              <a:defRPr sz="600">
                <a:solidFill>
                  <a:srgbClr val="F8FFF5"/>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DESIGN 2">
  <p:cSld name="CUSTOM_11">
    <p:spTree>
      <p:nvGrpSpPr>
        <p:cNvPr id="101" name="Shape 101"/>
        <p:cNvGrpSpPr/>
        <p:nvPr/>
      </p:nvGrpSpPr>
      <p:grpSpPr>
        <a:xfrm>
          <a:off x="0" y="0"/>
          <a:ext cx="0" cy="0"/>
          <a:chOff x="0" y="0"/>
          <a:chExt cx="0" cy="0"/>
        </a:xfrm>
      </p:grpSpPr>
      <p:sp>
        <p:nvSpPr>
          <p:cNvPr id="102" name="Google Shape;102;p19"/>
          <p:cNvSpPr/>
          <p:nvPr/>
        </p:nvSpPr>
        <p:spPr>
          <a:xfrm flipH="1">
            <a:off x="6207900" y="-13200"/>
            <a:ext cx="2936100" cy="51435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txBox="1"/>
          <p:nvPr>
            <p:ph type="title"/>
          </p:nvPr>
        </p:nvSpPr>
        <p:spPr>
          <a:xfrm>
            <a:off x="6704776" y="1838004"/>
            <a:ext cx="3409500" cy="7056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F8FFF5"/>
              </a:buClr>
              <a:buSzPts val="2500"/>
              <a:buNone/>
              <a:defRPr i="0" sz="2500">
                <a:solidFill>
                  <a:srgbClr val="F8FFF5"/>
                </a:solidFill>
              </a:defRPr>
            </a:lvl1pPr>
            <a:lvl2pPr lvl="1" rtl="0">
              <a:spcBef>
                <a:spcPts val="0"/>
              </a:spcBef>
              <a:spcAft>
                <a:spcPts val="0"/>
              </a:spcAft>
              <a:buClr>
                <a:srgbClr val="F8FFF5"/>
              </a:buClr>
              <a:buSzPts val="2500"/>
              <a:buNone/>
              <a:defRPr sz="2500">
                <a:solidFill>
                  <a:srgbClr val="F8FFF5"/>
                </a:solidFill>
              </a:defRPr>
            </a:lvl2pPr>
            <a:lvl3pPr lvl="2" rtl="0">
              <a:spcBef>
                <a:spcPts val="0"/>
              </a:spcBef>
              <a:spcAft>
                <a:spcPts val="0"/>
              </a:spcAft>
              <a:buClr>
                <a:srgbClr val="F8FFF5"/>
              </a:buClr>
              <a:buSzPts val="2500"/>
              <a:buNone/>
              <a:defRPr sz="2500">
                <a:solidFill>
                  <a:srgbClr val="F8FFF5"/>
                </a:solidFill>
              </a:defRPr>
            </a:lvl3pPr>
            <a:lvl4pPr lvl="3" rtl="0">
              <a:spcBef>
                <a:spcPts val="0"/>
              </a:spcBef>
              <a:spcAft>
                <a:spcPts val="0"/>
              </a:spcAft>
              <a:buClr>
                <a:srgbClr val="F8FFF5"/>
              </a:buClr>
              <a:buSzPts val="2500"/>
              <a:buNone/>
              <a:defRPr sz="2500">
                <a:solidFill>
                  <a:srgbClr val="F8FFF5"/>
                </a:solidFill>
              </a:defRPr>
            </a:lvl4pPr>
            <a:lvl5pPr lvl="4" rtl="0">
              <a:spcBef>
                <a:spcPts val="0"/>
              </a:spcBef>
              <a:spcAft>
                <a:spcPts val="0"/>
              </a:spcAft>
              <a:buClr>
                <a:srgbClr val="F8FFF5"/>
              </a:buClr>
              <a:buSzPts val="2500"/>
              <a:buNone/>
              <a:defRPr sz="2500">
                <a:solidFill>
                  <a:srgbClr val="F8FFF5"/>
                </a:solidFill>
              </a:defRPr>
            </a:lvl5pPr>
            <a:lvl6pPr lvl="5" rtl="0">
              <a:spcBef>
                <a:spcPts val="0"/>
              </a:spcBef>
              <a:spcAft>
                <a:spcPts val="0"/>
              </a:spcAft>
              <a:buClr>
                <a:srgbClr val="F8FFF5"/>
              </a:buClr>
              <a:buSzPts val="2500"/>
              <a:buNone/>
              <a:defRPr sz="2500">
                <a:solidFill>
                  <a:srgbClr val="F8FFF5"/>
                </a:solidFill>
              </a:defRPr>
            </a:lvl6pPr>
            <a:lvl7pPr lvl="6" rtl="0">
              <a:spcBef>
                <a:spcPts val="0"/>
              </a:spcBef>
              <a:spcAft>
                <a:spcPts val="0"/>
              </a:spcAft>
              <a:buClr>
                <a:srgbClr val="F8FFF5"/>
              </a:buClr>
              <a:buSzPts val="2500"/>
              <a:buNone/>
              <a:defRPr sz="2500">
                <a:solidFill>
                  <a:srgbClr val="F8FFF5"/>
                </a:solidFill>
              </a:defRPr>
            </a:lvl7pPr>
            <a:lvl8pPr lvl="7" rtl="0">
              <a:spcBef>
                <a:spcPts val="0"/>
              </a:spcBef>
              <a:spcAft>
                <a:spcPts val="0"/>
              </a:spcAft>
              <a:buClr>
                <a:srgbClr val="F8FFF5"/>
              </a:buClr>
              <a:buSzPts val="2500"/>
              <a:buNone/>
              <a:defRPr sz="2500">
                <a:solidFill>
                  <a:srgbClr val="F8FFF5"/>
                </a:solidFill>
              </a:defRPr>
            </a:lvl8pPr>
            <a:lvl9pPr lvl="8" rtl="0">
              <a:spcBef>
                <a:spcPts val="0"/>
              </a:spcBef>
              <a:spcAft>
                <a:spcPts val="0"/>
              </a:spcAft>
              <a:buClr>
                <a:srgbClr val="F8FFF5"/>
              </a:buClr>
              <a:buSzPts val="2500"/>
              <a:buNone/>
              <a:defRPr sz="2500">
                <a:solidFill>
                  <a:srgbClr val="F8FFF5"/>
                </a:solidFill>
              </a:defRPr>
            </a:lvl9pPr>
          </a:lstStyle>
          <a:p/>
        </p:txBody>
      </p:sp>
      <p:sp>
        <p:nvSpPr>
          <p:cNvPr id="104" name="Google Shape;104;p19"/>
          <p:cNvSpPr txBox="1"/>
          <p:nvPr>
            <p:ph idx="1" type="subTitle"/>
          </p:nvPr>
        </p:nvSpPr>
        <p:spPr>
          <a:xfrm>
            <a:off x="6704776" y="2731746"/>
            <a:ext cx="1572600" cy="182400"/>
          </a:xfrm>
          <a:prstGeom prst="rect">
            <a:avLst/>
          </a:prstGeom>
        </p:spPr>
        <p:txBody>
          <a:bodyPr anchorCtr="0" anchor="t" bIns="0" lIns="0" spcFirstLastPara="1" rIns="0" wrap="square" tIns="0">
            <a:noAutofit/>
          </a:bodyPr>
          <a:lstStyle>
            <a:lvl1pPr lvl="0" rtl="0">
              <a:spcBef>
                <a:spcPts val="0"/>
              </a:spcBef>
              <a:spcAft>
                <a:spcPts val="0"/>
              </a:spcAft>
              <a:buNone/>
              <a:defRPr sz="1000">
                <a:solidFill>
                  <a:srgbClr val="F8FFF5"/>
                </a:solidFill>
              </a:defRPr>
            </a:lvl1pPr>
            <a:lvl2pPr lvl="1" rtl="0">
              <a:spcBef>
                <a:spcPts val="0"/>
              </a:spcBef>
              <a:spcAft>
                <a:spcPts val="0"/>
              </a:spcAft>
              <a:buNone/>
              <a:defRPr sz="600">
                <a:solidFill>
                  <a:srgbClr val="F8FFF5"/>
                </a:solidFill>
              </a:defRPr>
            </a:lvl2pPr>
            <a:lvl3pPr lvl="2" rtl="0">
              <a:spcBef>
                <a:spcPts val="0"/>
              </a:spcBef>
              <a:spcAft>
                <a:spcPts val="0"/>
              </a:spcAft>
              <a:buNone/>
              <a:defRPr sz="600">
                <a:solidFill>
                  <a:srgbClr val="F8FFF5"/>
                </a:solidFill>
              </a:defRPr>
            </a:lvl3pPr>
            <a:lvl4pPr lvl="3" rtl="0">
              <a:spcBef>
                <a:spcPts val="0"/>
              </a:spcBef>
              <a:spcAft>
                <a:spcPts val="0"/>
              </a:spcAft>
              <a:buNone/>
              <a:defRPr sz="600">
                <a:solidFill>
                  <a:srgbClr val="F8FFF5"/>
                </a:solidFill>
              </a:defRPr>
            </a:lvl4pPr>
            <a:lvl5pPr lvl="4" rtl="0">
              <a:spcBef>
                <a:spcPts val="0"/>
              </a:spcBef>
              <a:spcAft>
                <a:spcPts val="0"/>
              </a:spcAft>
              <a:buNone/>
              <a:defRPr sz="600">
                <a:solidFill>
                  <a:srgbClr val="F8FFF5"/>
                </a:solidFill>
              </a:defRPr>
            </a:lvl5pPr>
            <a:lvl6pPr lvl="5" rtl="0">
              <a:spcBef>
                <a:spcPts val="0"/>
              </a:spcBef>
              <a:spcAft>
                <a:spcPts val="0"/>
              </a:spcAft>
              <a:buNone/>
              <a:defRPr sz="600">
                <a:solidFill>
                  <a:srgbClr val="F8FFF5"/>
                </a:solidFill>
              </a:defRPr>
            </a:lvl6pPr>
            <a:lvl7pPr lvl="6" rtl="0">
              <a:spcBef>
                <a:spcPts val="0"/>
              </a:spcBef>
              <a:spcAft>
                <a:spcPts val="0"/>
              </a:spcAft>
              <a:buNone/>
              <a:defRPr sz="600">
                <a:solidFill>
                  <a:srgbClr val="F8FFF5"/>
                </a:solidFill>
              </a:defRPr>
            </a:lvl7pPr>
            <a:lvl8pPr lvl="7" rtl="0">
              <a:spcBef>
                <a:spcPts val="0"/>
              </a:spcBef>
              <a:spcAft>
                <a:spcPts val="0"/>
              </a:spcAft>
              <a:buNone/>
              <a:defRPr sz="600">
                <a:solidFill>
                  <a:srgbClr val="F8FFF5"/>
                </a:solidFill>
              </a:defRPr>
            </a:lvl8pPr>
            <a:lvl9pPr lvl="8" rtl="0">
              <a:spcBef>
                <a:spcPts val="0"/>
              </a:spcBef>
              <a:spcAft>
                <a:spcPts val="0"/>
              </a:spcAft>
              <a:buNone/>
              <a:defRPr sz="600">
                <a:solidFill>
                  <a:srgbClr val="F8FFF5"/>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DESIGN 3">
  <p:cSld name="CUSTOM_11_1">
    <p:spTree>
      <p:nvGrpSpPr>
        <p:cNvPr id="105" name="Shape 105"/>
        <p:cNvGrpSpPr/>
        <p:nvPr/>
      </p:nvGrpSpPr>
      <p:grpSpPr>
        <a:xfrm>
          <a:off x="0" y="0"/>
          <a:ext cx="0" cy="0"/>
          <a:chOff x="0" y="0"/>
          <a:chExt cx="0" cy="0"/>
        </a:xfrm>
      </p:grpSpPr>
      <p:sp>
        <p:nvSpPr>
          <p:cNvPr id="106" name="Google Shape;106;p20"/>
          <p:cNvSpPr/>
          <p:nvPr/>
        </p:nvSpPr>
        <p:spPr>
          <a:xfrm flipH="1">
            <a:off x="6207900" y="-13200"/>
            <a:ext cx="2936100" cy="40488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type="title"/>
          </p:nvPr>
        </p:nvSpPr>
        <p:spPr>
          <a:xfrm>
            <a:off x="6704776" y="1838004"/>
            <a:ext cx="3409500" cy="7056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F8FFF5"/>
              </a:buClr>
              <a:buSzPts val="2500"/>
              <a:buNone/>
              <a:defRPr i="0" sz="2500">
                <a:solidFill>
                  <a:srgbClr val="F8FFF5"/>
                </a:solidFill>
              </a:defRPr>
            </a:lvl1pPr>
            <a:lvl2pPr lvl="1" rtl="0">
              <a:spcBef>
                <a:spcPts val="0"/>
              </a:spcBef>
              <a:spcAft>
                <a:spcPts val="0"/>
              </a:spcAft>
              <a:buClr>
                <a:srgbClr val="F8FFF5"/>
              </a:buClr>
              <a:buSzPts val="2500"/>
              <a:buNone/>
              <a:defRPr sz="2500">
                <a:solidFill>
                  <a:srgbClr val="F8FFF5"/>
                </a:solidFill>
              </a:defRPr>
            </a:lvl2pPr>
            <a:lvl3pPr lvl="2" rtl="0">
              <a:spcBef>
                <a:spcPts val="0"/>
              </a:spcBef>
              <a:spcAft>
                <a:spcPts val="0"/>
              </a:spcAft>
              <a:buClr>
                <a:srgbClr val="F8FFF5"/>
              </a:buClr>
              <a:buSzPts val="2500"/>
              <a:buNone/>
              <a:defRPr sz="2500">
                <a:solidFill>
                  <a:srgbClr val="F8FFF5"/>
                </a:solidFill>
              </a:defRPr>
            </a:lvl3pPr>
            <a:lvl4pPr lvl="3" rtl="0">
              <a:spcBef>
                <a:spcPts val="0"/>
              </a:spcBef>
              <a:spcAft>
                <a:spcPts val="0"/>
              </a:spcAft>
              <a:buClr>
                <a:srgbClr val="F8FFF5"/>
              </a:buClr>
              <a:buSzPts val="2500"/>
              <a:buNone/>
              <a:defRPr sz="2500">
                <a:solidFill>
                  <a:srgbClr val="F8FFF5"/>
                </a:solidFill>
              </a:defRPr>
            </a:lvl4pPr>
            <a:lvl5pPr lvl="4" rtl="0">
              <a:spcBef>
                <a:spcPts val="0"/>
              </a:spcBef>
              <a:spcAft>
                <a:spcPts val="0"/>
              </a:spcAft>
              <a:buClr>
                <a:srgbClr val="F8FFF5"/>
              </a:buClr>
              <a:buSzPts val="2500"/>
              <a:buNone/>
              <a:defRPr sz="2500">
                <a:solidFill>
                  <a:srgbClr val="F8FFF5"/>
                </a:solidFill>
              </a:defRPr>
            </a:lvl5pPr>
            <a:lvl6pPr lvl="5" rtl="0">
              <a:spcBef>
                <a:spcPts val="0"/>
              </a:spcBef>
              <a:spcAft>
                <a:spcPts val="0"/>
              </a:spcAft>
              <a:buClr>
                <a:srgbClr val="F8FFF5"/>
              </a:buClr>
              <a:buSzPts val="2500"/>
              <a:buNone/>
              <a:defRPr sz="2500">
                <a:solidFill>
                  <a:srgbClr val="F8FFF5"/>
                </a:solidFill>
              </a:defRPr>
            </a:lvl6pPr>
            <a:lvl7pPr lvl="6" rtl="0">
              <a:spcBef>
                <a:spcPts val="0"/>
              </a:spcBef>
              <a:spcAft>
                <a:spcPts val="0"/>
              </a:spcAft>
              <a:buClr>
                <a:srgbClr val="F8FFF5"/>
              </a:buClr>
              <a:buSzPts val="2500"/>
              <a:buNone/>
              <a:defRPr sz="2500">
                <a:solidFill>
                  <a:srgbClr val="F8FFF5"/>
                </a:solidFill>
              </a:defRPr>
            </a:lvl7pPr>
            <a:lvl8pPr lvl="7" rtl="0">
              <a:spcBef>
                <a:spcPts val="0"/>
              </a:spcBef>
              <a:spcAft>
                <a:spcPts val="0"/>
              </a:spcAft>
              <a:buClr>
                <a:srgbClr val="F8FFF5"/>
              </a:buClr>
              <a:buSzPts val="2500"/>
              <a:buNone/>
              <a:defRPr sz="2500">
                <a:solidFill>
                  <a:srgbClr val="F8FFF5"/>
                </a:solidFill>
              </a:defRPr>
            </a:lvl8pPr>
            <a:lvl9pPr lvl="8" rtl="0">
              <a:spcBef>
                <a:spcPts val="0"/>
              </a:spcBef>
              <a:spcAft>
                <a:spcPts val="0"/>
              </a:spcAft>
              <a:buClr>
                <a:srgbClr val="F8FFF5"/>
              </a:buClr>
              <a:buSzPts val="2500"/>
              <a:buNone/>
              <a:defRPr sz="2500">
                <a:solidFill>
                  <a:srgbClr val="F8FFF5"/>
                </a:solidFill>
              </a:defRPr>
            </a:lvl9pPr>
          </a:lstStyle>
          <a:p/>
        </p:txBody>
      </p:sp>
      <p:sp>
        <p:nvSpPr>
          <p:cNvPr id="108" name="Google Shape;108;p20"/>
          <p:cNvSpPr txBox="1"/>
          <p:nvPr>
            <p:ph idx="1" type="subTitle"/>
          </p:nvPr>
        </p:nvSpPr>
        <p:spPr>
          <a:xfrm>
            <a:off x="6704776" y="2731746"/>
            <a:ext cx="1572600" cy="182400"/>
          </a:xfrm>
          <a:prstGeom prst="rect">
            <a:avLst/>
          </a:prstGeom>
        </p:spPr>
        <p:txBody>
          <a:bodyPr anchorCtr="0" anchor="t" bIns="0" lIns="0" spcFirstLastPara="1" rIns="0" wrap="square" tIns="0">
            <a:noAutofit/>
          </a:bodyPr>
          <a:lstStyle>
            <a:lvl1pPr lvl="0" rtl="0">
              <a:spcBef>
                <a:spcPts val="0"/>
              </a:spcBef>
              <a:spcAft>
                <a:spcPts val="0"/>
              </a:spcAft>
              <a:buNone/>
              <a:defRPr sz="1000">
                <a:solidFill>
                  <a:srgbClr val="F8FFF5"/>
                </a:solidFill>
              </a:defRPr>
            </a:lvl1pPr>
            <a:lvl2pPr lvl="1" rtl="0">
              <a:spcBef>
                <a:spcPts val="0"/>
              </a:spcBef>
              <a:spcAft>
                <a:spcPts val="0"/>
              </a:spcAft>
              <a:buNone/>
              <a:defRPr sz="600">
                <a:solidFill>
                  <a:srgbClr val="F8FFF5"/>
                </a:solidFill>
              </a:defRPr>
            </a:lvl2pPr>
            <a:lvl3pPr lvl="2" rtl="0">
              <a:spcBef>
                <a:spcPts val="0"/>
              </a:spcBef>
              <a:spcAft>
                <a:spcPts val="0"/>
              </a:spcAft>
              <a:buNone/>
              <a:defRPr sz="600">
                <a:solidFill>
                  <a:srgbClr val="F8FFF5"/>
                </a:solidFill>
              </a:defRPr>
            </a:lvl3pPr>
            <a:lvl4pPr lvl="3" rtl="0">
              <a:spcBef>
                <a:spcPts val="0"/>
              </a:spcBef>
              <a:spcAft>
                <a:spcPts val="0"/>
              </a:spcAft>
              <a:buNone/>
              <a:defRPr sz="600">
                <a:solidFill>
                  <a:srgbClr val="F8FFF5"/>
                </a:solidFill>
              </a:defRPr>
            </a:lvl4pPr>
            <a:lvl5pPr lvl="4" rtl="0">
              <a:spcBef>
                <a:spcPts val="0"/>
              </a:spcBef>
              <a:spcAft>
                <a:spcPts val="0"/>
              </a:spcAft>
              <a:buNone/>
              <a:defRPr sz="600">
                <a:solidFill>
                  <a:srgbClr val="F8FFF5"/>
                </a:solidFill>
              </a:defRPr>
            </a:lvl5pPr>
            <a:lvl6pPr lvl="5" rtl="0">
              <a:spcBef>
                <a:spcPts val="0"/>
              </a:spcBef>
              <a:spcAft>
                <a:spcPts val="0"/>
              </a:spcAft>
              <a:buNone/>
              <a:defRPr sz="600">
                <a:solidFill>
                  <a:srgbClr val="F8FFF5"/>
                </a:solidFill>
              </a:defRPr>
            </a:lvl6pPr>
            <a:lvl7pPr lvl="6" rtl="0">
              <a:spcBef>
                <a:spcPts val="0"/>
              </a:spcBef>
              <a:spcAft>
                <a:spcPts val="0"/>
              </a:spcAft>
              <a:buNone/>
              <a:defRPr sz="600">
                <a:solidFill>
                  <a:srgbClr val="F8FFF5"/>
                </a:solidFill>
              </a:defRPr>
            </a:lvl7pPr>
            <a:lvl8pPr lvl="7" rtl="0">
              <a:spcBef>
                <a:spcPts val="0"/>
              </a:spcBef>
              <a:spcAft>
                <a:spcPts val="0"/>
              </a:spcAft>
              <a:buNone/>
              <a:defRPr sz="600">
                <a:solidFill>
                  <a:srgbClr val="F8FFF5"/>
                </a:solidFill>
              </a:defRPr>
            </a:lvl8pPr>
            <a:lvl9pPr lvl="8" rtl="0">
              <a:spcBef>
                <a:spcPts val="0"/>
              </a:spcBef>
              <a:spcAft>
                <a:spcPts val="0"/>
              </a:spcAft>
              <a:buNone/>
              <a:defRPr sz="600">
                <a:solidFill>
                  <a:srgbClr val="F8FFF5"/>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p:cSld name="OBJECT_1">
    <p:spTree>
      <p:nvGrpSpPr>
        <p:cNvPr id="11" name="Shape 11"/>
        <p:cNvGrpSpPr/>
        <p:nvPr/>
      </p:nvGrpSpPr>
      <p:grpSpPr>
        <a:xfrm>
          <a:off x="0" y="0"/>
          <a:ext cx="0" cy="0"/>
          <a:chOff x="0" y="0"/>
          <a:chExt cx="0" cy="0"/>
        </a:xfrm>
      </p:grpSpPr>
      <p:sp>
        <p:nvSpPr>
          <p:cNvPr id="12" name="Google Shape;12;p3"/>
          <p:cNvSpPr txBox="1"/>
          <p:nvPr>
            <p:ph type="title"/>
          </p:nvPr>
        </p:nvSpPr>
        <p:spPr>
          <a:xfrm>
            <a:off x="3804925" y="1812419"/>
            <a:ext cx="1534200" cy="9099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6D9BB"/>
              </a:buClr>
              <a:buSzPts val="3300"/>
              <a:buNone/>
              <a:defRPr i="0">
                <a:solidFill>
                  <a:srgbClr val="C6D9BB"/>
                </a:solidFill>
              </a:defRPr>
            </a:lvl1pPr>
            <a:lvl2pPr lvl="1" rtl="0" algn="ctr">
              <a:spcBef>
                <a:spcPts val="0"/>
              </a:spcBef>
              <a:spcAft>
                <a:spcPts val="0"/>
              </a:spcAft>
              <a:buClr>
                <a:srgbClr val="C6D9BB"/>
              </a:buClr>
              <a:buSzPts val="3300"/>
              <a:buNone/>
              <a:defRPr sz="3300">
                <a:solidFill>
                  <a:srgbClr val="C6D9BB"/>
                </a:solidFill>
              </a:defRPr>
            </a:lvl2pPr>
            <a:lvl3pPr lvl="2" rtl="0" algn="ctr">
              <a:spcBef>
                <a:spcPts val="0"/>
              </a:spcBef>
              <a:spcAft>
                <a:spcPts val="0"/>
              </a:spcAft>
              <a:buClr>
                <a:srgbClr val="C6D9BB"/>
              </a:buClr>
              <a:buSzPts val="3300"/>
              <a:buNone/>
              <a:defRPr sz="3300">
                <a:solidFill>
                  <a:srgbClr val="C6D9BB"/>
                </a:solidFill>
              </a:defRPr>
            </a:lvl3pPr>
            <a:lvl4pPr lvl="3" rtl="0" algn="ctr">
              <a:spcBef>
                <a:spcPts val="0"/>
              </a:spcBef>
              <a:spcAft>
                <a:spcPts val="0"/>
              </a:spcAft>
              <a:buClr>
                <a:srgbClr val="C6D9BB"/>
              </a:buClr>
              <a:buSzPts val="3300"/>
              <a:buNone/>
              <a:defRPr sz="3300">
                <a:solidFill>
                  <a:srgbClr val="C6D9BB"/>
                </a:solidFill>
              </a:defRPr>
            </a:lvl4pPr>
            <a:lvl5pPr lvl="4" rtl="0" algn="ctr">
              <a:spcBef>
                <a:spcPts val="0"/>
              </a:spcBef>
              <a:spcAft>
                <a:spcPts val="0"/>
              </a:spcAft>
              <a:buClr>
                <a:srgbClr val="C6D9BB"/>
              </a:buClr>
              <a:buSzPts val="3300"/>
              <a:buNone/>
              <a:defRPr sz="3300">
                <a:solidFill>
                  <a:srgbClr val="C6D9BB"/>
                </a:solidFill>
              </a:defRPr>
            </a:lvl5pPr>
            <a:lvl6pPr lvl="5" rtl="0" algn="ctr">
              <a:spcBef>
                <a:spcPts val="0"/>
              </a:spcBef>
              <a:spcAft>
                <a:spcPts val="0"/>
              </a:spcAft>
              <a:buClr>
                <a:srgbClr val="C6D9BB"/>
              </a:buClr>
              <a:buSzPts val="3300"/>
              <a:buNone/>
              <a:defRPr sz="3300">
                <a:solidFill>
                  <a:srgbClr val="C6D9BB"/>
                </a:solidFill>
              </a:defRPr>
            </a:lvl6pPr>
            <a:lvl7pPr lvl="6" rtl="0" algn="ctr">
              <a:spcBef>
                <a:spcPts val="0"/>
              </a:spcBef>
              <a:spcAft>
                <a:spcPts val="0"/>
              </a:spcAft>
              <a:buClr>
                <a:srgbClr val="C6D9BB"/>
              </a:buClr>
              <a:buSzPts val="3300"/>
              <a:buNone/>
              <a:defRPr sz="3300">
                <a:solidFill>
                  <a:srgbClr val="C6D9BB"/>
                </a:solidFill>
              </a:defRPr>
            </a:lvl7pPr>
            <a:lvl8pPr lvl="7" rtl="0" algn="ctr">
              <a:spcBef>
                <a:spcPts val="0"/>
              </a:spcBef>
              <a:spcAft>
                <a:spcPts val="0"/>
              </a:spcAft>
              <a:buClr>
                <a:srgbClr val="C6D9BB"/>
              </a:buClr>
              <a:buSzPts val="3300"/>
              <a:buNone/>
              <a:defRPr sz="3300">
                <a:solidFill>
                  <a:srgbClr val="C6D9BB"/>
                </a:solidFill>
              </a:defRPr>
            </a:lvl8pPr>
            <a:lvl9pPr lvl="8" rtl="0" algn="ctr">
              <a:spcBef>
                <a:spcPts val="0"/>
              </a:spcBef>
              <a:spcAft>
                <a:spcPts val="0"/>
              </a:spcAft>
              <a:buClr>
                <a:srgbClr val="C6D9BB"/>
              </a:buClr>
              <a:buSzPts val="3300"/>
              <a:buNone/>
              <a:defRPr sz="3300">
                <a:solidFill>
                  <a:srgbClr val="C6D9BB"/>
                </a:solidFill>
              </a:defRPr>
            </a:lvl9pPr>
          </a:lstStyle>
          <a:p/>
        </p:txBody>
      </p:sp>
      <p:sp>
        <p:nvSpPr>
          <p:cNvPr id="13" name="Google Shape;13;p3"/>
          <p:cNvSpPr txBox="1"/>
          <p:nvPr>
            <p:ph idx="1" type="subTitle"/>
          </p:nvPr>
        </p:nvSpPr>
        <p:spPr>
          <a:xfrm>
            <a:off x="3698750" y="2845443"/>
            <a:ext cx="1746600" cy="152400"/>
          </a:xfrm>
          <a:prstGeom prst="rect">
            <a:avLst/>
          </a:prstGeom>
        </p:spPr>
        <p:txBody>
          <a:bodyPr anchorCtr="0" anchor="t" bIns="0" lIns="0" spcFirstLastPara="1" rIns="0" wrap="square" tIns="0">
            <a:noAutofit/>
          </a:bodyPr>
          <a:lstStyle>
            <a:lvl1pPr lvl="0" rtl="0" algn="ctr">
              <a:spcBef>
                <a:spcPts val="0"/>
              </a:spcBef>
              <a:spcAft>
                <a:spcPts val="0"/>
              </a:spcAft>
              <a:buNone/>
              <a:defRPr>
                <a:solidFill>
                  <a:srgbClr val="C6D9BB"/>
                </a:solidFill>
              </a:defRPr>
            </a:lvl1pPr>
            <a:lvl2pPr lvl="1" rtl="0" algn="ctr">
              <a:spcBef>
                <a:spcPts val="0"/>
              </a:spcBef>
              <a:spcAft>
                <a:spcPts val="0"/>
              </a:spcAft>
              <a:buNone/>
              <a:defRPr sz="600">
                <a:solidFill>
                  <a:srgbClr val="C6D9BB"/>
                </a:solidFill>
              </a:defRPr>
            </a:lvl2pPr>
            <a:lvl3pPr lvl="2" rtl="0" algn="ctr">
              <a:spcBef>
                <a:spcPts val="0"/>
              </a:spcBef>
              <a:spcAft>
                <a:spcPts val="0"/>
              </a:spcAft>
              <a:buNone/>
              <a:defRPr sz="600">
                <a:solidFill>
                  <a:srgbClr val="C6D9BB"/>
                </a:solidFill>
              </a:defRPr>
            </a:lvl3pPr>
            <a:lvl4pPr lvl="3" rtl="0" algn="ctr">
              <a:spcBef>
                <a:spcPts val="0"/>
              </a:spcBef>
              <a:spcAft>
                <a:spcPts val="0"/>
              </a:spcAft>
              <a:buNone/>
              <a:defRPr sz="600">
                <a:solidFill>
                  <a:srgbClr val="C6D9BB"/>
                </a:solidFill>
              </a:defRPr>
            </a:lvl4pPr>
            <a:lvl5pPr lvl="4" rtl="0" algn="ctr">
              <a:spcBef>
                <a:spcPts val="0"/>
              </a:spcBef>
              <a:spcAft>
                <a:spcPts val="0"/>
              </a:spcAft>
              <a:buNone/>
              <a:defRPr sz="600">
                <a:solidFill>
                  <a:srgbClr val="C6D9BB"/>
                </a:solidFill>
              </a:defRPr>
            </a:lvl5pPr>
            <a:lvl6pPr lvl="5" rtl="0" algn="ctr">
              <a:spcBef>
                <a:spcPts val="0"/>
              </a:spcBef>
              <a:spcAft>
                <a:spcPts val="0"/>
              </a:spcAft>
              <a:buNone/>
              <a:defRPr sz="600">
                <a:solidFill>
                  <a:srgbClr val="C6D9BB"/>
                </a:solidFill>
              </a:defRPr>
            </a:lvl6pPr>
            <a:lvl7pPr lvl="6" rtl="0" algn="ctr">
              <a:spcBef>
                <a:spcPts val="0"/>
              </a:spcBef>
              <a:spcAft>
                <a:spcPts val="0"/>
              </a:spcAft>
              <a:buNone/>
              <a:defRPr sz="600">
                <a:solidFill>
                  <a:srgbClr val="C6D9BB"/>
                </a:solidFill>
              </a:defRPr>
            </a:lvl7pPr>
            <a:lvl8pPr lvl="7" rtl="0" algn="ctr">
              <a:spcBef>
                <a:spcPts val="0"/>
              </a:spcBef>
              <a:spcAft>
                <a:spcPts val="0"/>
              </a:spcAft>
              <a:buNone/>
              <a:defRPr sz="600">
                <a:solidFill>
                  <a:srgbClr val="C6D9BB"/>
                </a:solidFill>
              </a:defRPr>
            </a:lvl8pPr>
            <a:lvl9pPr lvl="8" rtl="0" algn="ctr">
              <a:spcBef>
                <a:spcPts val="0"/>
              </a:spcBef>
              <a:spcAft>
                <a:spcPts val="0"/>
              </a:spcAft>
              <a:buNone/>
              <a:defRPr sz="600">
                <a:solidFill>
                  <a:srgbClr val="C6D9BB"/>
                </a:solidFill>
              </a:defRPr>
            </a:lvl9pPr>
          </a:lstStyle>
          <a:p/>
        </p:txBody>
      </p:sp>
    </p:spTree>
  </p:cSld>
  <p:clrMapOvr>
    <a:masterClrMapping/>
  </p:clrMapOvr>
  <p:extLst>
    <p:ext uri="{DCECCB84-F9BA-43D5-87BE-67443E8EF086}">
      <p15:sldGuideLst>
        <p15:guide id="1" pos="2880">
          <p15:clr>
            <a:srgbClr val="F9AD4C"/>
          </p15:clr>
        </p15:guide>
        <p15:guide id="2" orient="horz" pos="1715">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3">
  <p:cSld name="CUSTOM_6_1">
    <p:spTree>
      <p:nvGrpSpPr>
        <p:cNvPr id="109" name="Shape 109"/>
        <p:cNvGrpSpPr/>
        <p:nvPr/>
      </p:nvGrpSpPr>
      <p:grpSpPr>
        <a:xfrm>
          <a:off x="0" y="0"/>
          <a:ext cx="0" cy="0"/>
          <a:chOff x="0" y="0"/>
          <a:chExt cx="0" cy="0"/>
        </a:xfrm>
      </p:grpSpPr>
      <p:sp>
        <p:nvSpPr>
          <p:cNvPr id="110" name="Google Shape;110;p21"/>
          <p:cNvSpPr txBox="1"/>
          <p:nvPr>
            <p:ph type="title"/>
          </p:nvPr>
        </p:nvSpPr>
        <p:spPr>
          <a:xfrm>
            <a:off x="1320140" y="1780050"/>
            <a:ext cx="5371500" cy="606300"/>
          </a:xfrm>
          <a:prstGeom prst="rect">
            <a:avLst/>
          </a:prstGeom>
        </p:spPr>
        <p:txBody>
          <a:bodyPr anchorCtr="0" anchor="b" bIns="0" lIns="0" spcFirstLastPara="1" rIns="0" wrap="square" tIns="0">
            <a:noAutofit/>
          </a:bodyPr>
          <a:lstStyle>
            <a:lvl1pPr lvl="0" rtl="0">
              <a:spcBef>
                <a:spcPts val="0"/>
              </a:spcBef>
              <a:spcAft>
                <a:spcPts val="0"/>
              </a:spcAft>
              <a:buNone/>
              <a:defRPr sz="5100">
                <a:solidFill>
                  <a:srgbClr val="4D4F40"/>
                </a:solidFill>
              </a:defRPr>
            </a:lvl1pPr>
            <a:lvl2pPr lvl="1" rtl="0">
              <a:spcBef>
                <a:spcPts val="0"/>
              </a:spcBef>
              <a:spcAft>
                <a:spcPts val="0"/>
              </a:spcAft>
              <a:buNone/>
              <a:defRPr sz="5100">
                <a:solidFill>
                  <a:srgbClr val="4D4F40"/>
                </a:solidFill>
              </a:defRPr>
            </a:lvl2pPr>
            <a:lvl3pPr lvl="2" rtl="0">
              <a:spcBef>
                <a:spcPts val="0"/>
              </a:spcBef>
              <a:spcAft>
                <a:spcPts val="0"/>
              </a:spcAft>
              <a:buNone/>
              <a:defRPr sz="5100">
                <a:solidFill>
                  <a:srgbClr val="4D4F40"/>
                </a:solidFill>
              </a:defRPr>
            </a:lvl3pPr>
            <a:lvl4pPr lvl="3" rtl="0">
              <a:spcBef>
                <a:spcPts val="0"/>
              </a:spcBef>
              <a:spcAft>
                <a:spcPts val="0"/>
              </a:spcAft>
              <a:buNone/>
              <a:defRPr sz="5100">
                <a:solidFill>
                  <a:srgbClr val="4D4F40"/>
                </a:solidFill>
              </a:defRPr>
            </a:lvl4pPr>
            <a:lvl5pPr lvl="4" rtl="0">
              <a:spcBef>
                <a:spcPts val="0"/>
              </a:spcBef>
              <a:spcAft>
                <a:spcPts val="0"/>
              </a:spcAft>
              <a:buNone/>
              <a:defRPr sz="5100">
                <a:solidFill>
                  <a:srgbClr val="4D4F40"/>
                </a:solidFill>
              </a:defRPr>
            </a:lvl5pPr>
            <a:lvl6pPr lvl="5" rtl="0">
              <a:spcBef>
                <a:spcPts val="0"/>
              </a:spcBef>
              <a:spcAft>
                <a:spcPts val="0"/>
              </a:spcAft>
              <a:buNone/>
              <a:defRPr sz="5100">
                <a:solidFill>
                  <a:srgbClr val="4D4F40"/>
                </a:solidFill>
              </a:defRPr>
            </a:lvl6pPr>
            <a:lvl7pPr lvl="6" rtl="0">
              <a:spcBef>
                <a:spcPts val="0"/>
              </a:spcBef>
              <a:spcAft>
                <a:spcPts val="0"/>
              </a:spcAft>
              <a:buNone/>
              <a:defRPr sz="5100">
                <a:solidFill>
                  <a:srgbClr val="4D4F40"/>
                </a:solidFill>
              </a:defRPr>
            </a:lvl7pPr>
            <a:lvl8pPr lvl="7" rtl="0">
              <a:spcBef>
                <a:spcPts val="0"/>
              </a:spcBef>
              <a:spcAft>
                <a:spcPts val="0"/>
              </a:spcAft>
              <a:buNone/>
              <a:defRPr sz="5100">
                <a:solidFill>
                  <a:srgbClr val="4D4F40"/>
                </a:solidFill>
              </a:defRPr>
            </a:lvl8pPr>
            <a:lvl9pPr lvl="8" rtl="0">
              <a:spcBef>
                <a:spcPts val="0"/>
              </a:spcBef>
              <a:spcAft>
                <a:spcPts val="0"/>
              </a:spcAft>
              <a:buNone/>
              <a:defRPr sz="5100">
                <a:solidFill>
                  <a:srgbClr val="4D4F40"/>
                </a:solidFill>
              </a:defRPr>
            </a:lvl9pPr>
          </a:lstStyle>
          <a:p/>
        </p:txBody>
      </p:sp>
      <p:sp>
        <p:nvSpPr>
          <p:cNvPr id="111" name="Google Shape;111;p21"/>
          <p:cNvSpPr txBox="1"/>
          <p:nvPr>
            <p:ph idx="1" type="subTitle"/>
          </p:nvPr>
        </p:nvSpPr>
        <p:spPr>
          <a:xfrm>
            <a:off x="1320150" y="2386350"/>
            <a:ext cx="6503700" cy="699000"/>
          </a:xfrm>
          <a:prstGeom prst="rect">
            <a:avLst/>
          </a:prstGeom>
        </p:spPr>
        <p:txBody>
          <a:bodyPr anchorCtr="0" anchor="t" bIns="0" lIns="0" spcFirstLastPara="1" rIns="0" wrap="square" tIns="0">
            <a:noAutofit/>
          </a:bodyPr>
          <a:lstStyle>
            <a:lvl1pPr lvl="0" rtl="0">
              <a:spcBef>
                <a:spcPts val="0"/>
              </a:spcBef>
              <a:spcAft>
                <a:spcPts val="0"/>
              </a:spcAft>
              <a:buNone/>
              <a:defRPr sz="1100">
                <a:solidFill>
                  <a:srgbClr val="4D4F40"/>
                </a:solidFill>
              </a:defRPr>
            </a:lvl1pPr>
            <a:lvl2pPr lvl="1" rtl="0">
              <a:spcBef>
                <a:spcPts val="0"/>
              </a:spcBef>
              <a:spcAft>
                <a:spcPts val="0"/>
              </a:spcAft>
              <a:buNone/>
              <a:defRPr sz="1100">
                <a:solidFill>
                  <a:srgbClr val="4D4F40"/>
                </a:solidFill>
              </a:defRPr>
            </a:lvl2pPr>
            <a:lvl3pPr lvl="2" rtl="0">
              <a:spcBef>
                <a:spcPts val="0"/>
              </a:spcBef>
              <a:spcAft>
                <a:spcPts val="0"/>
              </a:spcAft>
              <a:buNone/>
              <a:defRPr sz="1100">
                <a:solidFill>
                  <a:srgbClr val="4D4F40"/>
                </a:solidFill>
              </a:defRPr>
            </a:lvl3pPr>
            <a:lvl4pPr lvl="3" rtl="0">
              <a:spcBef>
                <a:spcPts val="0"/>
              </a:spcBef>
              <a:spcAft>
                <a:spcPts val="0"/>
              </a:spcAft>
              <a:buNone/>
              <a:defRPr sz="1100">
                <a:solidFill>
                  <a:srgbClr val="4D4F40"/>
                </a:solidFill>
              </a:defRPr>
            </a:lvl4pPr>
            <a:lvl5pPr lvl="4" rtl="0">
              <a:spcBef>
                <a:spcPts val="0"/>
              </a:spcBef>
              <a:spcAft>
                <a:spcPts val="0"/>
              </a:spcAft>
              <a:buNone/>
              <a:defRPr sz="1100">
                <a:solidFill>
                  <a:srgbClr val="4D4F40"/>
                </a:solidFill>
              </a:defRPr>
            </a:lvl5pPr>
            <a:lvl6pPr lvl="5" rtl="0">
              <a:spcBef>
                <a:spcPts val="0"/>
              </a:spcBef>
              <a:spcAft>
                <a:spcPts val="0"/>
              </a:spcAft>
              <a:buNone/>
              <a:defRPr sz="1100">
                <a:solidFill>
                  <a:srgbClr val="4D4F40"/>
                </a:solidFill>
              </a:defRPr>
            </a:lvl6pPr>
            <a:lvl7pPr lvl="6" rtl="0">
              <a:spcBef>
                <a:spcPts val="0"/>
              </a:spcBef>
              <a:spcAft>
                <a:spcPts val="0"/>
              </a:spcAft>
              <a:buNone/>
              <a:defRPr sz="1100">
                <a:solidFill>
                  <a:srgbClr val="4D4F40"/>
                </a:solidFill>
              </a:defRPr>
            </a:lvl7pPr>
            <a:lvl8pPr lvl="7" rtl="0">
              <a:spcBef>
                <a:spcPts val="0"/>
              </a:spcBef>
              <a:spcAft>
                <a:spcPts val="0"/>
              </a:spcAft>
              <a:buNone/>
              <a:defRPr sz="1100">
                <a:solidFill>
                  <a:srgbClr val="4D4F40"/>
                </a:solidFill>
              </a:defRPr>
            </a:lvl8pPr>
            <a:lvl9pPr lvl="8" rtl="0">
              <a:spcBef>
                <a:spcPts val="0"/>
              </a:spcBef>
              <a:spcAft>
                <a:spcPts val="0"/>
              </a:spcAft>
              <a:buNone/>
              <a:defRPr sz="1100">
                <a:solidFill>
                  <a:srgbClr val="4D4F4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12" name="Shape 11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2">
    <p:bg>
      <p:bgPr>
        <a:noFill/>
      </p:bgPr>
    </p:bg>
    <p:spTree>
      <p:nvGrpSpPr>
        <p:cNvPr id="113" name="Shape 1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
    <p:spTree>
      <p:nvGrpSpPr>
        <p:cNvPr id="14" name="Shape 14"/>
        <p:cNvGrpSpPr/>
        <p:nvPr/>
      </p:nvGrpSpPr>
      <p:grpSpPr>
        <a:xfrm>
          <a:off x="0" y="0"/>
          <a:ext cx="0" cy="0"/>
          <a:chOff x="0" y="0"/>
          <a:chExt cx="0" cy="0"/>
        </a:xfrm>
      </p:grpSpPr>
      <p:sp>
        <p:nvSpPr>
          <p:cNvPr id="15" name="Google Shape;15;p4"/>
          <p:cNvSpPr txBox="1"/>
          <p:nvPr>
            <p:ph type="title"/>
          </p:nvPr>
        </p:nvSpPr>
        <p:spPr>
          <a:xfrm>
            <a:off x="2629800" y="1993400"/>
            <a:ext cx="3884400" cy="365400"/>
          </a:xfrm>
          <a:prstGeom prst="rect">
            <a:avLst/>
          </a:prstGeom>
          <a:noFill/>
          <a:ln>
            <a:noFill/>
          </a:ln>
        </p:spPr>
        <p:txBody>
          <a:bodyPr anchorCtr="0" anchor="t" bIns="0" lIns="0" spcFirstLastPara="1" rIns="0" wrap="square" tIns="0">
            <a:noAutofit/>
          </a:bodyPr>
          <a:lstStyle>
            <a:lvl1pPr lvl="0" rtl="0">
              <a:spcBef>
                <a:spcPts val="0"/>
              </a:spcBef>
              <a:spcAft>
                <a:spcPts val="0"/>
              </a:spcAft>
              <a:buClr>
                <a:srgbClr val="C6D9BB"/>
              </a:buClr>
              <a:buSzPts val="1200"/>
              <a:buNone/>
              <a:defRPr i="0" sz="1200">
                <a:solidFill>
                  <a:srgbClr val="C6D9BB"/>
                </a:solidFill>
              </a:defRPr>
            </a:lvl1pPr>
            <a:lvl2pPr lvl="1" rtl="0">
              <a:spcBef>
                <a:spcPts val="0"/>
              </a:spcBef>
              <a:spcAft>
                <a:spcPts val="0"/>
              </a:spcAft>
              <a:buClr>
                <a:srgbClr val="C6D9BB"/>
              </a:buClr>
              <a:buSzPts val="1300"/>
              <a:buFont typeface="BenchNine"/>
              <a:buNone/>
              <a:defRPr sz="1300">
                <a:solidFill>
                  <a:srgbClr val="C6D9BB"/>
                </a:solidFill>
                <a:latin typeface="BenchNine"/>
                <a:ea typeface="BenchNine"/>
                <a:cs typeface="BenchNine"/>
                <a:sym typeface="BenchNine"/>
              </a:defRPr>
            </a:lvl2pPr>
            <a:lvl3pPr lvl="2" rtl="0">
              <a:spcBef>
                <a:spcPts val="0"/>
              </a:spcBef>
              <a:spcAft>
                <a:spcPts val="0"/>
              </a:spcAft>
              <a:buClr>
                <a:srgbClr val="C6D9BB"/>
              </a:buClr>
              <a:buSzPts val="1300"/>
              <a:buFont typeface="BenchNine"/>
              <a:buNone/>
              <a:defRPr sz="1300">
                <a:solidFill>
                  <a:srgbClr val="C6D9BB"/>
                </a:solidFill>
                <a:latin typeface="BenchNine"/>
                <a:ea typeface="BenchNine"/>
                <a:cs typeface="BenchNine"/>
                <a:sym typeface="BenchNine"/>
              </a:defRPr>
            </a:lvl3pPr>
            <a:lvl4pPr lvl="3" rtl="0">
              <a:spcBef>
                <a:spcPts val="0"/>
              </a:spcBef>
              <a:spcAft>
                <a:spcPts val="0"/>
              </a:spcAft>
              <a:buClr>
                <a:srgbClr val="C6D9BB"/>
              </a:buClr>
              <a:buSzPts val="1300"/>
              <a:buFont typeface="BenchNine"/>
              <a:buNone/>
              <a:defRPr sz="1300">
                <a:solidFill>
                  <a:srgbClr val="C6D9BB"/>
                </a:solidFill>
                <a:latin typeface="BenchNine"/>
                <a:ea typeface="BenchNine"/>
                <a:cs typeface="BenchNine"/>
                <a:sym typeface="BenchNine"/>
              </a:defRPr>
            </a:lvl4pPr>
            <a:lvl5pPr lvl="4" rtl="0">
              <a:spcBef>
                <a:spcPts val="0"/>
              </a:spcBef>
              <a:spcAft>
                <a:spcPts val="0"/>
              </a:spcAft>
              <a:buClr>
                <a:srgbClr val="C6D9BB"/>
              </a:buClr>
              <a:buSzPts val="1300"/>
              <a:buFont typeface="BenchNine"/>
              <a:buNone/>
              <a:defRPr sz="1300">
                <a:solidFill>
                  <a:srgbClr val="C6D9BB"/>
                </a:solidFill>
                <a:latin typeface="BenchNine"/>
                <a:ea typeface="BenchNine"/>
                <a:cs typeface="BenchNine"/>
                <a:sym typeface="BenchNine"/>
              </a:defRPr>
            </a:lvl5pPr>
            <a:lvl6pPr lvl="5" rtl="0">
              <a:spcBef>
                <a:spcPts val="0"/>
              </a:spcBef>
              <a:spcAft>
                <a:spcPts val="0"/>
              </a:spcAft>
              <a:buClr>
                <a:srgbClr val="C6D9BB"/>
              </a:buClr>
              <a:buSzPts val="1300"/>
              <a:buFont typeface="BenchNine"/>
              <a:buNone/>
              <a:defRPr sz="1300">
                <a:solidFill>
                  <a:srgbClr val="C6D9BB"/>
                </a:solidFill>
                <a:latin typeface="BenchNine"/>
                <a:ea typeface="BenchNine"/>
                <a:cs typeface="BenchNine"/>
                <a:sym typeface="BenchNine"/>
              </a:defRPr>
            </a:lvl6pPr>
            <a:lvl7pPr lvl="6" rtl="0">
              <a:spcBef>
                <a:spcPts val="0"/>
              </a:spcBef>
              <a:spcAft>
                <a:spcPts val="0"/>
              </a:spcAft>
              <a:buClr>
                <a:srgbClr val="C6D9BB"/>
              </a:buClr>
              <a:buSzPts val="1300"/>
              <a:buFont typeface="BenchNine"/>
              <a:buNone/>
              <a:defRPr sz="1300">
                <a:solidFill>
                  <a:srgbClr val="C6D9BB"/>
                </a:solidFill>
                <a:latin typeface="BenchNine"/>
                <a:ea typeface="BenchNine"/>
                <a:cs typeface="BenchNine"/>
                <a:sym typeface="BenchNine"/>
              </a:defRPr>
            </a:lvl7pPr>
            <a:lvl8pPr lvl="7" rtl="0">
              <a:spcBef>
                <a:spcPts val="0"/>
              </a:spcBef>
              <a:spcAft>
                <a:spcPts val="0"/>
              </a:spcAft>
              <a:buClr>
                <a:srgbClr val="C6D9BB"/>
              </a:buClr>
              <a:buSzPts val="1300"/>
              <a:buFont typeface="BenchNine"/>
              <a:buNone/>
              <a:defRPr sz="1300">
                <a:solidFill>
                  <a:srgbClr val="C6D9BB"/>
                </a:solidFill>
                <a:latin typeface="BenchNine"/>
                <a:ea typeface="BenchNine"/>
                <a:cs typeface="BenchNine"/>
                <a:sym typeface="BenchNine"/>
              </a:defRPr>
            </a:lvl8pPr>
            <a:lvl9pPr lvl="8" rtl="0">
              <a:spcBef>
                <a:spcPts val="0"/>
              </a:spcBef>
              <a:spcAft>
                <a:spcPts val="0"/>
              </a:spcAft>
              <a:buClr>
                <a:srgbClr val="C6D9BB"/>
              </a:buClr>
              <a:buSzPts val="1300"/>
              <a:buFont typeface="BenchNine"/>
              <a:buNone/>
              <a:defRPr sz="1300">
                <a:solidFill>
                  <a:srgbClr val="C6D9BB"/>
                </a:solidFill>
                <a:latin typeface="BenchNine"/>
                <a:ea typeface="BenchNine"/>
                <a:cs typeface="BenchNine"/>
                <a:sym typeface="BenchNine"/>
              </a:defRPr>
            </a:lvl9pPr>
          </a:lstStyle>
          <a:p/>
        </p:txBody>
      </p:sp>
      <p:sp>
        <p:nvSpPr>
          <p:cNvPr id="16" name="Google Shape;16;p4"/>
          <p:cNvSpPr txBox="1"/>
          <p:nvPr>
            <p:ph idx="1" type="subTitle"/>
          </p:nvPr>
        </p:nvSpPr>
        <p:spPr>
          <a:xfrm>
            <a:off x="2629800" y="1176100"/>
            <a:ext cx="3884400" cy="699000"/>
          </a:xfrm>
          <a:prstGeom prst="rect">
            <a:avLst/>
          </a:prstGeom>
        </p:spPr>
        <p:txBody>
          <a:bodyPr anchorCtr="0" anchor="b" bIns="0" lIns="0" spcFirstLastPara="1" rIns="0" wrap="square" tIns="0">
            <a:noAutofit/>
          </a:bodyPr>
          <a:lstStyle>
            <a:lvl1pPr lvl="0" rtl="0">
              <a:spcBef>
                <a:spcPts val="0"/>
              </a:spcBef>
              <a:spcAft>
                <a:spcPts val="0"/>
              </a:spcAft>
              <a:buNone/>
              <a:defRPr>
                <a:solidFill>
                  <a:srgbClr val="C6D9BB"/>
                </a:solidFill>
              </a:defRPr>
            </a:lvl1pPr>
            <a:lvl2pPr lvl="1" rtl="0">
              <a:spcBef>
                <a:spcPts val="0"/>
              </a:spcBef>
              <a:spcAft>
                <a:spcPts val="0"/>
              </a:spcAft>
              <a:buNone/>
              <a:defRPr sz="600">
                <a:solidFill>
                  <a:srgbClr val="C6D9BB"/>
                </a:solidFill>
              </a:defRPr>
            </a:lvl2pPr>
            <a:lvl3pPr lvl="2" rtl="0">
              <a:spcBef>
                <a:spcPts val="0"/>
              </a:spcBef>
              <a:spcAft>
                <a:spcPts val="0"/>
              </a:spcAft>
              <a:buNone/>
              <a:defRPr sz="600">
                <a:solidFill>
                  <a:srgbClr val="C6D9BB"/>
                </a:solidFill>
              </a:defRPr>
            </a:lvl3pPr>
            <a:lvl4pPr lvl="3" rtl="0">
              <a:spcBef>
                <a:spcPts val="0"/>
              </a:spcBef>
              <a:spcAft>
                <a:spcPts val="0"/>
              </a:spcAft>
              <a:buNone/>
              <a:defRPr sz="600">
                <a:solidFill>
                  <a:srgbClr val="C6D9BB"/>
                </a:solidFill>
              </a:defRPr>
            </a:lvl4pPr>
            <a:lvl5pPr lvl="4" rtl="0">
              <a:spcBef>
                <a:spcPts val="0"/>
              </a:spcBef>
              <a:spcAft>
                <a:spcPts val="0"/>
              </a:spcAft>
              <a:buNone/>
              <a:defRPr sz="600">
                <a:solidFill>
                  <a:srgbClr val="C6D9BB"/>
                </a:solidFill>
              </a:defRPr>
            </a:lvl5pPr>
            <a:lvl6pPr lvl="5" rtl="0">
              <a:spcBef>
                <a:spcPts val="0"/>
              </a:spcBef>
              <a:spcAft>
                <a:spcPts val="0"/>
              </a:spcAft>
              <a:buNone/>
              <a:defRPr sz="600">
                <a:solidFill>
                  <a:srgbClr val="C6D9BB"/>
                </a:solidFill>
              </a:defRPr>
            </a:lvl6pPr>
            <a:lvl7pPr lvl="6" rtl="0">
              <a:spcBef>
                <a:spcPts val="0"/>
              </a:spcBef>
              <a:spcAft>
                <a:spcPts val="0"/>
              </a:spcAft>
              <a:buNone/>
              <a:defRPr sz="600">
                <a:solidFill>
                  <a:srgbClr val="C6D9BB"/>
                </a:solidFill>
              </a:defRPr>
            </a:lvl7pPr>
            <a:lvl8pPr lvl="7" rtl="0">
              <a:spcBef>
                <a:spcPts val="0"/>
              </a:spcBef>
              <a:spcAft>
                <a:spcPts val="0"/>
              </a:spcAft>
              <a:buNone/>
              <a:defRPr sz="600">
                <a:solidFill>
                  <a:srgbClr val="C6D9BB"/>
                </a:solidFill>
              </a:defRPr>
            </a:lvl8pPr>
            <a:lvl9pPr lvl="8" rtl="0">
              <a:spcBef>
                <a:spcPts val="0"/>
              </a:spcBef>
              <a:spcAft>
                <a:spcPts val="0"/>
              </a:spcAft>
              <a:buNone/>
              <a:defRPr sz="600">
                <a:solidFill>
                  <a:srgbClr val="C6D9BB"/>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 and Content">
    <p:spTree>
      <p:nvGrpSpPr>
        <p:cNvPr id="17" name="Shape 17"/>
        <p:cNvGrpSpPr/>
        <p:nvPr/>
      </p:nvGrpSpPr>
      <p:grpSpPr>
        <a:xfrm>
          <a:off x="0" y="0"/>
          <a:ext cx="0" cy="0"/>
          <a:chOff x="0" y="0"/>
          <a:chExt cx="0" cy="0"/>
        </a:xfrm>
      </p:grpSpPr>
      <p:sp>
        <p:nvSpPr>
          <p:cNvPr id="18" name="Google Shape;18;p5"/>
          <p:cNvSpPr txBox="1"/>
          <p:nvPr>
            <p:ph type="title"/>
          </p:nvPr>
        </p:nvSpPr>
        <p:spPr>
          <a:xfrm>
            <a:off x="830351" y="3212072"/>
            <a:ext cx="2241600" cy="4215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rgbClr val="C6D9BB"/>
              </a:buClr>
              <a:buSzPts val="1400"/>
              <a:buNone/>
              <a:defRPr i="0" sz="1400">
                <a:solidFill>
                  <a:srgbClr val="C6D9BB"/>
                </a:solidFill>
              </a:defRPr>
            </a:lvl1pPr>
            <a:lvl2pPr lvl="1" algn="ctr">
              <a:spcBef>
                <a:spcPts val="0"/>
              </a:spcBef>
              <a:spcAft>
                <a:spcPts val="0"/>
              </a:spcAft>
              <a:buClr>
                <a:srgbClr val="C6D9BB"/>
              </a:buClr>
              <a:buSzPts val="1400"/>
              <a:buNone/>
              <a:defRPr sz="1400">
                <a:solidFill>
                  <a:srgbClr val="C6D9BB"/>
                </a:solidFill>
              </a:defRPr>
            </a:lvl2pPr>
            <a:lvl3pPr lvl="2" algn="ctr">
              <a:spcBef>
                <a:spcPts val="0"/>
              </a:spcBef>
              <a:spcAft>
                <a:spcPts val="0"/>
              </a:spcAft>
              <a:buClr>
                <a:srgbClr val="C6D9BB"/>
              </a:buClr>
              <a:buSzPts val="1400"/>
              <a:buNone/>
              <a:defRPr sz="1400">
                <a:solidFill>
                  <a:srgbClr val="C6D9BB"/>
                </a:solidFill>
              </a:defRPr>
            </a:lvl3pPr>
            <a:lvl4pPr lvl="3" algn="ctr">
              <a:spcBef>
                <a:spcPts val="0"/>
              </a:spcBef>
              <a:spcAft>
                <a:spcPts val="0"/>
              </a:spcAft>
              <a:buClr>
                <a:srgbClr val="C6D9BB"/>
              </a:buClr>
              <a:buSzPts val="1400"/>
              <a:buNone/>
              <a:defRPr sz="1400">
                <a:solidFill>
                  <a:srgbClr val="C6D9BB"/>
                </a:solidFill>
              </a:defRPr>
            </a:lvl4pPr>
            <a:lvl5pPr lvl="4" algn="ctr">
              <a:spcBef>
                <a:spcPts val="0"/>
              </a:spcBef>
              <a:spcAft>
                <a:spcPts val="0"/>
              </a:spcAft>
              <a:buClr>
                <a:srgbClr val="C6D9BB"/>
              </a:buClr>
              <a:buSzPts val="1400"/>
              <a:buNone/>
              <a:defRPr sz="1400">
                <a:solidFill>
                  <a:srgbClr val="C6D9BB"/>
                </a:solidFill>
              </a:defRPr>
            </a:lvl5pPr>
            <a:lvl6pPr lvl="5" algn="ctr">
              <a:spcBef>
                <a:spcPts val="0"/>
              </a:spcBef>
              <a:spcAft>
                <a:spcPts val="0"/>
              </a:spcAft>
              <a:buClr>
                <a:srgbClr val="C6D9BB"/>
              </a:buClr>
              <a:buSzPts val="1400"/>
              <a:buNone/>
              <a:defRPr sz="1400">
                <a:solidFill>
                  <a:srgbClr val="C6D9BB"/>
                </a:solidFill>
              </a:defRPr>
            </a:lvl6pPr>
            <a:lvl7pPr lvl="6" algn="ctr">
              <a:spcBef>
                <a:spcPts val="0"/>
              </a:spcBef>
              <a:spcAft>
                <a:spcPts val="0"/>
              </a:spcAft>
              <a:buClr>
                <a:srgbClr val="C6D9BB"/>
              </a:buClr>
              <a:buSzPts val="1400"/>
              <a:buNone/>
              <a:defRPr sz="1400">
                <a:solidFill>
                  <a:srgbClr val="C6D9BB"/>
                </a:solidFill>
              </a:defRPr>
            </a:lvl7pPr>
            <a:lvl8pPr lvl="7" algn="ctr">
              <a:spcBef>
                <a:spcPts val="0"/>
              </a:spcBef>
              <a:spcAft>
                <a:spcPts val="0"/>
              </a:spcAft>
              <a:buClr>
                <a:srgbClr val="C6D9BB"/>
              </a:buClr>
              <a:buSzPts val="1400"/>
              <a:buNone/>
              <a:defRPr sz="1400">
                <a:solidFill>
                  <a:srgbClr val="C6D9BB"/>
                </a:solidFill>
              </a:defRPr>
            </a:lvl8pPr>
            <a:lvl9pPr lvl="8" algn="ctr">
              <a:spcBef>
                <a:spcPts val="0"/>
              </a:spcBef>
              <a:spcAft>
                <a:spcPts val="0"/>
              </a:spcAft>
              <a:buClr>
                <a:srgbClr val="C6D9BB"/>
              </a:buClr>
              <a:buSzPts val="1400"/>
              <a:buNone/>
              <a:defRPr sz="1400">
                <a:solidFill>
                  <a:srgbClr val="C6D9BB"/>
                </a:solidFill>
              </a:defRPr>
            </a:lvl9pPr>
          </a:lstStyle>
          <a:p/>
        </p:txBody>
      </p:sp>
      <p:sp>
        <p:nvSpPr>
          <p:cNvPr id="19" name="Google Shape;19;p5"/>
          <p:cNvSpPr txBox="1"/>
          <p:nvPr>
            <p:ph idx="1" type="subTitle"/>
          </p:nvPr>
        </p:nvSpPr>
        <p:spPr>
          <a:xfrm>
            <a:off x="995200" y="3633572"/>
            <a:ext cx="1911900" cy="330300"/>
          </a:xfrm>
          <a:prstGeom prst="rect">
            <a:avLst/>
          </a:prstGeom>
        </p:spPr>
        <p:txBody>
          <a:bodyPr anchorCtr="0" anchor="t" bIns="0" lIns="0" spcFirstLastPara="1" rIns="0" wrap="square" tIns="0">
            <a:noAutofit/>
          </a:bodyPr>
          <a:lstStyle>
            <a:lvl1pPr lvl="0" rtl="0" algn="ctr">
              <a:spcBef>
                <a:spcPts val="0"/>
              </a:spcBef>
              <a:spcAft>
                <a:spcPts val="0"/>
              </a:spcAft>
              <a:buNone/>
              <a:defRPr>
                <a:solidFill>
                  <a:srgbClr val="4D4F40"/>
                </a:solidFill>
              </a:defRPr>
            </a:lvl1pPr>
            <a:lvl2pPr lvl="1" rtl="0" algn="ctr">
              <a:spcBef>
                <a:spcPts val="0"/>
              </a:spcBef>
              <a:spcAft>
                <a:spcPts val="0"/>
              </a:spcAft>
              <a:buNone/>
              <a:defRPr>
                <a:solidFill>
                  <a:srgbClr val="4D4F40"/>
                </a:solidFill>
              </a:defRPr>
            </a:lvl2pPr>
            <a:lvl3pPr lvl="2" rtl="0" algn="ctr">
              <a:spcBef>
                <a:spcPts val="0"/>
              </a:spcBef>
              <a:spcAft>
                <a:spcPts val="0"/>
              </a:spcAft>
              <a:buNone/>
              <a:defRPr>
                <a:solidFill>
                  <a:srgbClr val="4D4F40"/>
                </a:solidFill>
              </a:defRPr>
            </a:lvl3pPr>
            <a:lvl4pPr lvl="3" rtl="0" algn="ctr">
              <a:spcBef>
                <a:spcPts val="0"/>
              </a:spcBef>
              <a:spcAft>
                <a:spcPts val="0"/>
              </a:spcAft>
              <a:buNone/>
              <a:defRPr>
                <a:solidFill>
                  <a:srgbClr val="4D4F40"/>
                </a:solidFill>
              </a:defRPr>
            </a:lvl4pPr>
            <a:lvl5pPr lvl="4" rtl="0" algn="ctr">
              <a:spcBef>
                <a:spcPts val="0"/>
              </a:spcBef>
              <a:spcAft>
                <a:spcPts val="0"/>
              </a:spcAft>
              <a:buNone/>
              <a:defRPr>
                <a:solidFill>
                  <a:srgbClr val="4D4F40"/>
                </a:solidFill>
              </a:defRPr>
            </a:lvl5pPr>
            <a:lvl6pPr lvl="5" rtl="0" algn="ctr">
              <a:spcBef>
                <a:spcPts val="0"/>
              </a:spcBef>
              <a:spcAft>
                <a:spcPts val="0"/>
              </a:spcAft>
              <a:buNone/>
              <a:defRPr>
                <a:solidFill>
                  <a:srgbClr val="4D4F40"/>
                </a:solidFill>
              </a:defRPr>
            </a:lvl6pPr>
            <a:lvl7pPr lvl="6" rtl="0" algn="ctr">
              <a:spcBef>
                <a:spcPts val="0"/>
              </a:spcBef>
              <a:spcAft>
                <a:spcPts val="0"/>
              </a:spcAft>
              <a:buNone/>
              <a:defRPr>
                <a:solidFill>
                  <a:srgbClr val="4D4F40"/>
                </a:solidFill>
              </a:defRPr>
            </a:lvl7pPr>
            <a:lvl8pPr lvl="7" rtl="0" algn="ctr">
              <a:spcBef>
                <a:spcPts val="0"/>
              </a:spcBef>
              <a:spcAft>
                <a:spcPts val="0"/>
              </a:spcAft>
              <a:buNone/>
              <a:defRPr>
                <a:solidFill>
                  <a:srgbClr val="4D4F40"/>
                </a:solidFill>
              </a:defRPr>
            </a:lvl8pPr>
            <a:lvl9pPr lvl="8" rtl="0" algn="ctr">
              <a:spcBef>
                <a:spcPts val="0"/>
              </a:spcBef>
              <a:spcAft>
                <a:spcPts val="0"/>
              </a:spcAft>
              <a:buNone/>
              <a:defRPr>
                <a:solidFill>
                  <a:srgbClr val="4D4F40"/>
                </a:solidFill>
              </a:defRPr>
            </a:lvl9pPr>
          </a:lstStyle>
          <a:p/>
        </p:txBody>
      </p:sp>
      <p:sp>
        <p:nvSpPr>
          <p:cNvPr id="20" name="Google Shape;20;p5"/>
          <p:cNvSpPr txBox="1"/>
          <p:nvPr>
            <p:ph idx="2" type="title"/>
          </p:nvPr>
        </p:nvSpPr>
        <p:spPr>
          <a:xfrm>
            <a:off x="3451201" y="3212064"/>
            <a:ext cx="2241600" cy="421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rgbClr val="C6D9BB"/>
              </a:buClr>
              <a:buSzPts val="1400"/>
              <a:buNone/>
              <a:defRPr i="0" sz="1400">
                <a:solidFill>
                  <a:srgbClr val="C6D9BB"/>
                </a:solidFill>
              </a:defRPr>
            </a:lvl1pPr>
            <a:lvl2pPr lvl="1" rtl="0" algn="ctr">
              <a:spcBef>
                <a:spcPts val="0"/>
              </a:spcBef>
              <a:spcAft>
                <a:spcPts val="0"/>
              </a:spcAft>
              <a:buClr>
                <a:srgbClr val="C6D9BB"/>
              </a:buClr>
              <a:buSzPts val="1400"/>
              <a:buNone/>
              <a:defRPr sz="1400">
                <a:solidFill>
                  <a:srgbClr val="C6D9BB"/>
                </a:solidFill>
              </a:defRPr>
            </a:lvl2pPr>
            <a:lvl3pPr lvl="2" rtl="0" algn="ctr">
              <a:spcBef>
                <a:spcPts val="0"/>
              </a:spcBef>
              <a:spcAft>
                <a:spcPts val="0"/>
              </a:spcAft>
              <a:buClr>
                <a:srgbClr val="C6D9BB"/>
              </a:buClr>
              <a:buSzPts val="1400"/>
              <a:buNone/>
              <a:defRPr sz="1400">
                <a:solidFill>
                  <a:srgbClr val="C6D9BB"/>
                </a:solidFill>
              </a:defRPr>
            </a:lvl3pPr>
            <a:lvl4pPr lvl="3" rtl="0" algn="ctr">
              <a:spcBef>
                <a:spcPts val="0"/>
              </a:spcBef>
              <a:spcAft>
                <a:spcPts val="0"/>
              </a:spcAft>
              <a:buClr>
                <a:srgbClr val="C6D9BB"/>
              </a:buClr>
              <a:buSzPts val="1400"/>
              <a:buNone/>
              <a:defRPr sz="1400">
                <a:solidFill>
                  <a:srgbClr val="C6D9BB"/>
                </a:solidFill>
              </a:defRPr>
            </a:lvl4pPr>
            <a:lvl5pPr lvl="4" rtl="0" algn="ctr">
              <a:spcBef>
                <a:spcPts val="0"/>
              </a:spcBef>
              <a:spcAft>
                <a:spcPts val="0"/>
              </a:spcAft>
              <a:buClr>
                <a:srgbClr val="C6D9BB"/>
              </a:buClr>
              <a:buSzPts val="1400"/>
              <a:buNone/>
              <a:defRPr sz="1400">
                <a:solidFill>
                  <a:srgbClr val="C6D9BB"/>
                </a:solidFill>
              </a:defRPr>
            </a:lvl5pPr>
            <a:lvl6pPr lvl="5" rtl="0" algn="ctr">
              <a:spcBef>
                <a:spcPts val="0"/>
              </a:spcBef>
              <a:spcAft>
                <a:spcPts val="0"/>
              </a:spcAft>
              <a:buClr>
                <a:srgbClr val="C6D9BB"/>
              </a:buClr>
              <a:buSzPts val="1400"/>
              <a:buNone/>
              <a:defRPr sz="1400">
                <a:solidFill>
                  <a:srgbClr val="C6D9BB"/>
                </a:solidFill>
              </a:defRPr>
            </a:lvl6pPr>
            <a:lvl7pPr lvl="6" rtl="0" algn="ctr">
              <a:spcBef>
                <a:spcPts val="0"/>
              </a:spcBef>
              <a:spcAft>
                <a:spcPts val="0"/>
              </a:spcAft>
              <a:buClr>
                <a:srgbClr val="C6D9BB"/>
              </a:buClr>
              <a:buSzPts val="1400"/>
              <a:buNone/>
              <a:defRPr sz="1400">
                <a:solidFill>
                  <a:srgbClr val="C6D9BB"/>
                </a:solidFill>
              </a:defRPr>
            </a:lvl7pPr>
            <a:lvl8pPr lvl="7" rtl="0" algn="ctr">
              <a:spcBef>
                <a:spcPts val="0"/>
              </a:spcBef>
              <a:spcAft>
                <a:spcPts val="0"/>
              </a:spcAft>
              <a:buClr>
                <a:srgbClr val="C6D9BB"/>
              </a:buClr>
              <a:buSzPts val="1400"/>
              <a:buNone/>
              <a:defRPr sz="1400">
                <a:solidFill>
                  <a:srgbClr val="C6D9BB"/>
                </a:solidFill>
              </a:defRPr>
            </a:lvl8pPr>
            <a:lvl9pPr lvl="8" rtl="0" algn="ctr">
              <a:spcBef>
                <a:spcPts val="0"/>
              </a:spcBef>
              <a:spcAft>
                <a:spcPts val="0"/>
              </a:spcAft>
              <a:buClr>
                <a:srgbClr val="C6D9BB"/>
              </a:buClr>
              <a:buSzPts val="1400"/>
              <a:buNone/>
              <a:defRPr sz="1400">
                <a:solidFill>
                  <a:srgbClr val="C6D9BB"/>
                </a:solidFill>
              </a:defRPr>
            </a:lvl9pPr>
          </a:lstStyle>
          <a:p/>
        </p:txBody>
      </p:sp>
      <p:sp>
        <p:nvSpPr>
          <p:cNvPr id="21" name="Google Shape;21;p5"/>
          <p:cNvSpPr txBox="1"/>
          <p:nvPr>
            <p:ph idx="3" type="subTitle"/>
          </p:nvPr>
        </p:nvSpPr>
        <p:spPr>
          <a:xfrm>
            <a:off x="3616050" y="3633572"/>
            <a:ext cx="1911900" cy="330300"/>
          </a:xfrm>
          <a:prstGeom prst="rect">
            <a:avLst/>
          </a:prstGeom>
        </p:spPr>
        <p:txBody>
          <a:bodyPr anchorCtr="0" anchor="t" bIns="0" lIns="0" spcFirstLastPara="1" rIns="0" wrap="square" tIns="0">
            <a:noAutofit/>
          </a:bodyPr>
          <a:lstStyle>
            <a:lvl1pPr lvl="0" rtl="0" algn="ctr">
              <a:spcBef>
                <a:spcPts val="0"/>
              </a:spcBef>
              <a:spcAft>
                <a:spcPts val="0"/>
              </a:spcAft>
              <a:buNone/>
              <a:defRPr>
                <a:solidFill>
                  <a:srgbClr val="4D4F40"/>
                </a:solidFill>
              </a:defRPr>
            </a:lvl1pPr>
            <a:lvl2pPr lvl="1" rtl="0" algn="ctr">
              <a:spcBef>
                <a:spcPts val="0"/>
              </a:spcBef>
              <a:spcAft>
                <a:spcPts val="0"/>
              </a:spcAft>
              <a:buNone/>
              <a:defRPr>
                <a:solidFill>
                  <a:srgbClr val="4D4F40"/>
                </a:solidFill>
              </a:defRPr>
            </a:lvl2pPr>
            <a:lvl3pPr lvl="2" rtl="0" algn="ctr">
              <a:spcBef>
                <a:spcPts val="0"/>
              </a:spcBef>
              <a:spcAft>
                <a:spcPts val="0"/>
              </a:spcAft>
              <a:buNone/>
              <a:defRPr>
                <a:solidFill>
                  <a:srgbClr val="4D4F40"/>
                </a:solidFill>
              </a:defRPr>
            </a:lvl3pPr>
            <a:lvl4pPr lvl="3" rtl="0" algn="ctr">
              <a:spcBef>
                <a:spcPts val="0"/>
              </a:spcBef>
              <a:spcAft>
                <a:spcPts val="0"/>
              </a:spcAft>
              <a:buNone/>
              <a:defRPr>
                <a:solidFill>
                  <a:srgbClr val="4D4F40"/>
                </a:solidFill>
              </a:defRPr>
            </a:lvl4pPr>
            <a:lvl5pPr lvl="4" rtl="0" algn="ctr">
              <a:spcBef>
                <a:spcPts val="0"/>
              </a:spcBef>
              <a:spcAft>
                <a:spcPts val="0"/>
              </a:spcAft>
              <a:buNone/>
              <a:defRPr>
                <a:solidFill>
                  <a:srgbClr val="4D4F40"/>
                </a:solidFill>
              </a:defRPr>
            </a:lvl5pPr>
            <a:lvl6pPr lvl="5" rtl="0" algn="ctr">
              <a:spcBef>
                <a:spcPts val="0"/>
              </a:spcBef>
              <a:spcAft>
                <a:spcPts val="0"/>
              </a:spcAft>
              <a:buNone/>
              <a:defRPr>
                <a:solidFill>
                  <a:srgbClr val="4D4F40"/>
                </a:solidFill>
              </a:defRPr>
            </a:lvl6pPr>
            <a:lvl7pPr lvl="6" rtl="0" algn="ctr">
              <a:spcBef>
                <a:spcPts val="0"/>
              </a:spcBef>
              <a:spcAft>
                <a:spcPts val="0"/>
              </a:spcAft>
              <a:buNone/>
              <a:defRPr>
                <a:solidFill>
                  <a:srgbClr val="4D4F40"/>
                </a:solidFill>
              </a:defRPr>
            </a:lvl7pPr>
            <a:lvl8pPr lvl="7" rtl="0" algn="ctr">
              <a:spcBef>
                <a:spcPts val="0"/>
              </a:spcBef>
              <a:spcAft>
                <a:spcPts val="0"/>
              </a:spcAft>
              <a:buNone/>
              <a:defRPr>
                <a:solidFill>
                  <a:srgbClr val="4D4F40"/>
                </a:solidFill>
              </a:defRPr>
            </a:lvl8pPr>
            <a:lvl9pPr lvl="8" rtl="0" algn="ctr">
              <a:spcBef>
                <a:spcPts val="0"/>
              </a:spcBef>
              <a:spcAft>
                <a:spcPts val="0"/>
              </a:spcAft>
              <a:buNone/>
              <a:defRPr>
                <a:solidFill>
                  <a:srgbClr val="4D4F40"/>
                </a:solidFill>
              </a:defRPr>
            </a:lvl9pPr>
          </a:lstStyle>
          <a:p/>
        </p:txBody>
      </p:sp>
      <p:sp>
        <p:nvSpPr>
          <p:cNvPr id="22" name="Google Shape;22;p5"/>
          <p:cNvSpPr txBox="1"/>
          <p:nvPr>
            <p:ph idx="4" type="title"/>
          </p:nvPr>
        </p:nvSpPr>
        <p:spPr>
          <a:xfrm>
            <a:off x="6072051" y="3212072"/>
            <a:ext cx="2241600" cy="4215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rgbClr val="C6D9BB"/>
              </a:buClr>
              <a:buSzPts val="1400"/>
              <a:buNone/>
              <a:defRPr i="0" sz="1400">
                <a:solidFill>
                  <a:srgbClr val="C6D9BB"/>
                </a:solidFill>
              </a:defRPr>
            </a:lvl1pPr>
            <a:lvl2pPr lvl="1" rtl="0" algn="ctr">
              <a:spcBef>
                <a:spcPts val="0"/>
              </a:spcBef>
              <a:spcAft>
                <a:spcPts val="0"/>
              </a:spcAft>
              <a:buClr>
                <a:srgbClr val="C6D9BB"/>
              </a:buClr>
              <a:buSzPts val="1400"/>
              <a:buNone/>
              <a:defRPr sz="1400">
                <a:solidFill>
                  <a:srgbClr val="C6D9BB"/>
                </a:solidFill>
              </a:defRPr>
            </a:lvl2pPr>
            <a:lvl3pPr lvl="2" rtl="0" algn="ctr">
              <a:spcBef>
                <a:spcPts val="0"/>
              </a:spcBef>
              <a:spcAft>
                <a:spcPts val="0"/>
              </a:spcAft>
              <a:buClr>
                <a:srgbClr val="C6D9BB"/>
              </a:buClr>
              <a:buSzPts val="1400"/>
              <a:buNone/>
              <a:defRPr sz="1400">
                <a:solidFill>
                  <a:srgbClr val="C6D9BB"/>
                </a:solidFill>
              </a:defRPr>
            </a:lvl3pPr>
            <a:lvl4pPr lvl="3" rtl="0" algn="ctr">
              <a:spcBef>
                <a:spcPts val="0"/>
              </a:spcBef>
              <a:spcAft>
                <a:spcPts val="0"/>
              </a:spcAft>
              <a:buClr>
                <a:srgbClr val="C6D9BB"/>
              </a:buClr>
              <a:buSzPts val="1400"/>
              <a:buNone/>
              <a:defRPr sz="1400">
                <a:solidFill>
                  <a:srgbClr val="C6D9BB"/>
                </a:solidFill>
              </a:defRPr>
            </a:lvl4pPr>
            <a:lvl5pPr lvl="4" rtl="0" algn="ctr">
              <a:spcBef>
                <a:spcPts val="0"/>
              </a:spcBef>
              <a:spcAft>
                <a:spcPts val="0"/>
              </a:spcAft>
              <a:buClr>
                <a:srgbClr val="C6D9BB"/>
              </a:buClr>
              <a:buSzPts val="1400"/>
              <a:buNone/>
              <a:defRPr sz="1400">
                <a:solidFill>
                  <a:srgbClr val="C6D9BB"/>
                </a:solidFill>
              </a:defRPr>
            </a:lvl5pPr>
            <a:lvl6pPr lvl="5" rtl="0" algn="ctr">
              <a:spcBef>
                <a:spcPts val="0"/>
              </a:spcBef>
              <a:spcAft>
                <a:spcPts val="0"/>
              </a:spcAft>
              <a:buClr>
                <a:srgbClr val="C6D9BB"/>
              </a:buClr>
              <a:buSzPts val="1400"/>
              <a:buNone/>
              <a:defRPr sz="1400">
                <a:solidFill>
                  <a:srgbClr val="C6D9BB"/>
                </a:solidFill>
              </a:defRPr>
            </a:lvl6pPr>
            <a:lvl7pPr lvl="6" rtl="0" algn="ctr">
              <a:spcBef>
                <a:spcPts val="0"/>
              </a:spcBef>
              <a:spcAft>
                <a:spcPts val="0"/>
              </a:spcAft>
              <a:buClr>
                <a:srgbClr val="C6D9BB"/>
              </a:buClr>
              <a:buSzPts val="1400"/>
              <a:buNone/>
              <a:defRPr sz="1400">
                <a:solidFill>
                  <a:srgbClr val="C6D9BB"/>
                </a:solidFill>
              </a:defRPr>
            </a:lvl7pPr>
            <a:lvl8pPr lvl="7" rtl="0" algn="ctr">
              <a:spcBef>
                <a:spcPts val="0"/>
              </a:spcBef>
              <a:spcAft>
                <a:spcPts val="0"/>
              </a:spcAft>
              <a:buClr>
                <a:srgbClr val="C6D9BB"/>
              </a:buClr>
              <a:buSzPts val="1400"/>
              <a:buNone/>
              <a:defRPr sz="1400">
                <a:solidFill>
                  <a:srgbClr val="C6D9BB"/>
                </a:solidFill>
              </a:defRPr>
            </a:lvl8pPr>
            <a:lvl9pPr lvl="8" rtl="0" algn="ctr">
              <a:spcBef>
                <a:spcPts val="0"/>
              </a:spcBef>
              <a:spcAft>
                <a:spcPts val="0"/>
              </a:spcAft>
              <a:buClr>
                <a:srgbClr val="C6D9BB"/>
              </a:buClr>
              <a:buSzPts val="1400"/>
              <a:buNone/>
              <a:defRPr sz="1400">
                <a:solidFill>
                  <a:srgbClr val="C6D9BB"/>
                </a:solidFill>
              </a:defRPr>
            </a:lvl9pPr>
          </a:lstStyle>
          <a:p/>
        </p:txBody>
      </p:sp>
      <p:sp>
        <p:nvSpPr>
          <p:cNvPr id="23" name="Google Shape;23;p5"/>
          <p:cNvSpPr txBox="1"/>
          <p:nvPr>
            <p:ph idx="5" type="subTitle"/>
          </p:nvPr>
        </p:nvSpPr>
        <p:spPr>
          <a:xfrm>
            <a:off x="6236900" y="3633572"/>
            <a:ext cx="1911900" cy="330300"/>
          </a:xfrm>
          <a:prstGeom prst="rect">
            <a:avLst/>
          </a:prstGeom>
        </p:spPr>
        <p:txBody>
          <a:bodyPr anchorCtr="0" anchor="t" bIns="0" lIns="0" spcFirstLastPara="1" rIns="0" wrap="square" tIns="0">
            <a:noAutofit/>
          </a:bodyPr>
          <a:lstStyle>
            <a:lvl1pPr lvl="0" rtl="0" algn="ctr">
              <a:spcBef>
                <a:spcPts val="0"/>
              </a:spcBef>
              <a:spcAft>
                <a:spcPts val="0"/>
              </a:spcAft>
              <a:buNone/>
              <a:defRPr>
                <a:solidFill>
                  <a:srgbClr val="4D4F40"/>
                </a:solidFill>
              </a:defRPr>
            </a:lvl1pPr>
            <a:lvl2pPr lvl="1" rtl="0" algn="ctr">
              <a:spcBef>
                <a:spcPts val="0"/>
              </a:spcBef>
              <a:spcAft>
                <a:spcPts val="0"/>
              </a:spcAft>
              <a:buNone/>
              <a:defRPr>
                <a:solidFill>
                  <a:srgbClr val="4D4F40"/>
                </a:solidFill>
              </a:defRPr>
            </a:lvl2pPr>
            <a:lvl3pPr lvl="2" rtl="0" algn="ctr">
              <a:spcBef>
                <a:spcPts val="0"/>
              </a:spcBef>
              <a:spcAft>
                <a:spcPts val="0"/>
              </a:spcAft>
              <a:buNone/>
              <a:defRPr>
                <a:solidFill>
                  <a:srgbClr val="4D4F40"/>
                </a:solidFill>
              </a:defRPr>
            </a:lvl3pPr>
            <a:lvl4pPr lvl="3" rtl="0" algn="ctr">
              <a:spcBef>
                <a:spcPts val="0"/>
              </a:spcBef>
              <a:spcAft>
                <a:spcPts val="0"/>
              </a:spcAft>
              <a:buNone/>
              <a:defRPr>
                <a:solidFill>
                  <a:srgbClr val="4D4F40"/>
                </a:solidFill>
              </a:defRPr>
            </a:lvl4pPr>
            <a:lvl5pPr lvl="4" rtl="0" algn="ctr">
              <a:spcBef>
                <a:spcPts val="0"/>
              </a:spcBef>
              <a:spcAft>
                <a:spcPts val="0"/>
              </a:spcAft>
              <a:buNone/>
              <a:defRPr>
                <a:solidFill>
                  <a:srgbClr val="4D4F40"/>
                </a:solidFill>
              </a:defRPr>
            </a:lvl5pPr>
            <a:lvl6pPr lvl="5" rtl="0" algn="ctr">
              <a:spcBef>
                <a:spcPts val="0"/>
              </a:spcBef>
              <a:spcAft>
                <a:spcPts val="0"/>
              </a:spcAft>
              <a:buNone/>
              <a:defRPr>
                <a:solidFill>
                  <a:srgbClr val="4D4F40"/>
                </a:solidFill>
              </a:defRPr>
            </a:lvl6pPr>
            <a:lvl7pPr lvl="6" rtl="0" algn="ctr">
              <a:spcBef>
                <a:spcPts val="0"/>
              </a:spcBef>
              <a:spcAft>
                <a:spcPts val="0"/>
              </a:spcAft>
              <a:buNone/>
              <a:defRPr>
                <a:solidFill>
                  <a:srgbClr val="4D4F40"/>
                </a:solidFill>
              </a:defRPr>
            </a:lvl7pPr>
            <a:lvl8pPr lvl="7" rtl="0" algn="ctr">
              <a:spcBef>
                <a:spcPts val="0"/>
              </a:spcBef>
              <a:spcAft>
                <a:spcPts val="0"/>
              </a:spcAft>
              <a:buNone/>
              <a:defRPr>
                <a:solidFill>
                  <a:srgbClr val="4D4F40"/>
                </a:solidFill>
              </a:defRPr>
            </a:lvl8pPr>
            <a:lvl9pPr lvl="8" rtl="0" algn="ctr">
              <a:spcBef>
                <a:spcPts val="0"/>
              </a:spcBef>
              <a:spcAft>
                <a:spcPts val="0"/>
              </a:spcAft>
              <a:buNone/>
              <a:defRPr>
                <a:solidFill>
                  <a:srgbClr val="4D4F40"/>
                </a:solidFill>
              </a:defRPr>
            </a:lvl9pPr>
          </a:lstStyle>
          <a:p/>
        </p:txBody>
      </p:sp>
      <p:sp>
        <p:nvSpPr>
          <p:cNvPr id="24" name="Google Shape;24;p5"/>
          <p:cNvSpPr txBox="1"/>
          <p:nvPr>
            <p:ph hasCustomPrompt="1" idx="6" type="title"/>
          </p:nvPr>
        </p:nvSpPr>
        <p:spPr>
          <a:xfrm>
            <a:off x="830350" y="2590497"/>
            <a:ext cx="2241600" cy="697800"/>
          </a:xfrm>
          <a:prstGeom prst="rect">
            <a:avLst/>
          </a:prstGeom>
        </p:spPr>
        <p:txBody>
          <a:bodyPr anchorCtr="0" anchor="b" bIns="0" lIns="0" spcFirstLastPara="1" rIns="0" wrap="square" tIns="0">
            <a:noAutofit/>
          </a:bodyPr>
          <a:lstStyle>
            <a:lvl1pPr lvl="0" rtl="0" algn="ctr">
              <a:spcBef>
                <a:spcPts val="0"/>
              </a:spcBef>
              <a:spcAft>
                <a:spcPts val="0"/>
              </a:spcAft>
              <a:buClr>
                <a:srgbClr val="C6D9BB"/>
              </a:buClr>
              <a:buSzPts val="7200"/>
              <a:buNone/>
              <a:defRPr sz="7200">
                <a:solidFill>
                  <a:srgbClr val="C6D9BB"/>
                </a:solidFill>
              </a:defRPr>
            </a:lvl1pPr>
            <a:lvl2pPr lvl="1" rtl="0" algn="ctr">
              <a:spcBef>
                <a:spcPts val="0"/>
              </a:spcBef>
              <a:spcAft>
                <a:spcPts val="0"/>
              </a:spcAft>
              <a:buClr>
                <a:srgbClr val="C6D9BB"/>
              </a:buClr>
              <a:buSzPts val="7200"/>
              <a:buNone/>
              <a:defRPr sz="7200">
                <a:solidFill>
                  <a:srgbClr val="C6D9BB"/>
                </a:solidFill>
              </a:defRPr>
            </a:lvl2pPr>
            <a:lvl3pPr lvl="2" rtl="0" algn="ctr">
              <a:spcBef>
                <a:spcPts val="0"/>
              </a:spcBef>
              <a:spcAft>
                <a:spcPts val="0"/>
              </a:spcAft>
              <a:buClr>
                <a:srgbClr val="C6D9BB"/>
              </a:buClr>
              <a:buSzPts val="7200"/>
              <a:buNone/>
              <a:defRPr sz="7200">
                <a:solidFill>
                  <a:srgbClr val="C6D9BB"/>
                </a:solidFill>
              </a:defRPr>
            </a:lvl3pPr>
            <a:lvl4pPr lvl="3" rtl="0" algn="ctr">
              <a:spcBef>
                <a:spcPts val="0"/>
              </a:spcBef>
              <a:spcAft>
                <a:spcPts val="0"/>
              </a:spcAft>
              <a:buClr>
                <a:srgbClr val="C6D9BB"/>
              </a:buClr>
              <a:buSzPts val="7200"/>
              <a:buNone/>
              <a:defRPr sz="7200">
                <a:solidFill>
                  <a:srgbClr val="C6D9BB"/>
                </a:solidFill>
              </a:defRPr>
            </a:lvl4pPr>
            <a:lvl5pPr lvl="4" rtl="0" algn="ctr">
              <a:spcBef>
                <a:spcPts val="0"/>
              </a:spcBef>
              <a:spcAft>
                <a:spcPts val="0"/>
              </a:spcAft>
              <a:buClr>
                <a:srgbClr val="C6D9BB"/>
              </a:buClr>
              <a:buSzPts val="7200"/>
              <a:buNone/>
              <a:defRPr sz="7200">
                <a:solidFill>
                  <a:srgbClr val="C6D9BB"/>
                </a:solidFill>
              </a:defRPr>
            </a:lvl5pPr>
            <a:lvl6pPr lvl="5" rtl="0" algn="ctr">
              <a:spcBef>
                <a:spcPts val="0"/>
              </a:spcBef>
              <a:spcAft>
                <a:spcPts val="0"/>
              </a:spcAft>
              <a:buClr>
                <a:srgbClr val="C6D9BB"/>
              </a:buClr>
              <a:buSzPts val="7200"/>
              <a:buNone/>
              <a:defRPr sz="7200">
                <a:solidFill>
                  <a:srgbClr val="C6D9BB"/>
                </a:solidFill>
              </a:defRPr>
            </a:lvl6pPr>
            <a:lvl7pPr lvl="6" rtl="0" algn="ctr">
              <a:spcBef>
                <a:spcPts val="0"/>
              </a:spcBef>
              <a:spcAft>
                <a:spcPts val="0"/>
              </a:spcAft>
              <a:buClr>
                <a:srgbClr val="C6D9BB"/>
              </a:buClr>
              <a:buSzPts val="7200"/>
              <a:buNone/>
              <a:defRPr sz="7200">
                <a:solidFill>
                  <a:srgbClr val="C6D9BB"/>
                </a:solidFill>
              </a:defRPr>
            </a:lvl7pPr>
            <a:lvl8pPr lvl="7" rtl="0" algn="ctr">
              <a:spcBef>
                <a:spcPts val="0"/>
              </a:spcBef>
              <a:spcAft>
                <a:spcPts val="0"/>
              </a:spcAft>
              <a:buClr>
                <a:srgbClr val="C6D9BB"/>
              </a:buClr>
              <a:buSzPts val="7200"/>
              <a:buNone/>
              <a:defRPr sz="7200">
                <a:solidFill>
                  <a:srgbClr val="C6D9BB"/>
                </a:solidFill>
              </a:defRPr>
            </a:lvl8pPr>
            <a:lvl9pPr lvl="8" rtl="0" algn="ctr">
              <a:spcBef>
                <a:spcPts val="0"/>
              </a:spcBef>
              <a:spcAft>
                <a:spcPts val="0"/>
              </a:spcAft>
              <a:buClr>
                <a:srgbClr val="C6D9BB"/>
              </a:buClr>
              <a:buSzPts val="7200"/>
              <a:buNone/>
              <a:defRPr sz="7200">
                <a:solidFill>
                  <a:srgbClr val="C6D9BB"/>
                </a:solidFill>
              </a:defRPr>
            </a:lvl9pPr>
          </a:lstStyle>
          <a:p>
            <a:r>
              <a:t>xx%</a:t>
            </a:r>
          </a:p>
        </p:txBody>
      </p:sp>
      <p:sp>
        <p:nvSpPr>
          <p:cNvPr id="25" name="Google Shape;25;p5"/>
          <p:cNvSpPr txBox="1"/>
          <p:nvPr>
            <p:ph hasCustomPrompt="1" idx="7" type="title"/>
          </p:nvPr>
        </p:nvSpPr>
        <p:spPr>
          <a:xfrm>
            <a:off x="3451200" y="2590497"/>
            <a:ext cx="2241600" cy="697800"/>
          </a:xfrm>
          <a:prstGeom prst="rect">
            <a:avLst/>
          </a:prstGeom>
        </p:spPr>
        <p:txBody>
          <a:bodyPr anchorCtr="0" anchor="b" bIns="0" lIns="0" spcFirstLastPara="1" rIns="0" wrap="square" tIns="0">
            <a:noAutofit/>
          </a:bodyPr>
          <a:lstStyle>
            <a:lvl1pPr lvl="0" rtl="0" algn="ctr">
              <a:spcBef>
                <a:spcPts val="0"/>
              </a:spcBef>
              <a:spcAft>
                <a:spcPts val="0"/>
              </a:spcAft>
              <a:buClr>
                <a:srgbClr val="C6D9BB"/>
              </a:buClr>
              <a:buSzPts val="7200"/>
              <a:buNone/>
              <a:defRPr sz="7200">
                <a:solidFill>
                  <a:srgbClr val="C6D9BB"/>
                </a:solidFill>
              </a:defRPr>
            </a:lvl1pPr>
            <a:lvl2pPr lvl="1" rtl="0" algn="ctr">
              <a:spcBef>
                <a:spcPts val="0"/>
              </a:spcBef>
              <a:spcAft>
                <a:spcPts val="0"/>
              </a:spcAft>
              <a:buClr>
                <a:srgbClr val="C6D9BB"/>
              </a:buClr>
              <a:buSzPts val="7200"/>
              <a:buNone/>
              <a:defRPr sz="7200">
                <a:solidFill>
                  <a:srgbClr val="C6D9BB"/>
                </a:solidFill>
              </a:defRPr>
            </a:lvl2pPr>
            <a:lvl3pPr lvl="2" rtl="0" algn="ctr">
              <a:spcBef>
                <a:spcPts val="0"/>
              </a:spcBef>
              <a:spcAft>
                <a:spcPts val="0"/>
              </a:spcAft>
              <a:buClr>
                <a:srgbClr val="C6D9BB"/>
              </a:buClr>
              <a:buSzPts val="7200"/>
              <a:buNone/>
              <a:defRPr sz="7200">
                <a:solidFill>
                  <a:srgbClr val="C6D9BB"/>
                </a:solidFill>
              </a:defRPr>
            </a:lvl3pPr>
            <a:lvl4pPr lvl="3" rtl="0" algn="ctr">
              <a:spcBef>
                <a:spcPts val="0"/>
              </a:spcBef>
              <a:spcAft>
                <a:spcPts val="0"/>
              </a:spcAft>
              <a:buClr>
                <a:srgbClr val="C6D9BB"/>
              </a:buClr>
              <a:buSzPts val="7200"/>
              <a:buNone/>
              <a:defRPr sz="7200">
                <a:solidFill>
                  <a:srgbClr val="C6D9BB"/>
                </a:solidFill>
              </a:defRPr>
            </a:lvl4pPr>
            <a:lvl5pPr lvl="4" rtl="0" algn="ctr">
              <a:spcBef>
                <a:spcPts val="0"/>
              </a:spcBef>
              <a:spcAft>
                <a:spcPts val="0"/>
              </a:spcAft>
              <a:buClr>
                <a:srgbClr val="C6D9BB"/>
              </a:buClr>
              <a:buSzPts val="7200"/>
              <a:buNone/>
              <a:defRPr sz="7200">
                <a:solidFill>
                  <a:srgbClr val="C6D9BB"/>
                </a:solidFill>
              </a:defRPr>
            </a:lvl5pPr>
            <a:lvl6pPr lvl="5" rtl="0" algn="ctr">
              <a:spcBef>
                <a:spcPts val="0"/>
              </a:spcBef>
              <a:spcAft>
                <a:spcPts val="0"/>
              </a:spcAft>
              <a:buClr>
                <a:srgbClr val="C6D9BB"/>
              </a:buClr>
              <a:buSzPts val="7200"/>
              <a:buNone/>
              <a:defRPr sz="7200">
                <a:solidFill>
                  <a:srgbClr val="C6D9BB"/>
                </a:solidFill>
              </a:defRPr>
            </a:lvl6pPr>
            <a:lvl7pPr lvl="6" rtl="0" algn="ctr">
              <a:spcBef>
                <a:spcPts val="0"/>
              </a:spcBef>
              <a:spcAft>
                <a:spcPts val="0"/>
              </a:spcAft>
              <a:buClr>
                <a:srgbClr val="C6D9BB"/>
              </a:buClr>
              <a:buSzPts val="7200"/>
              <a:buNone/>
              <a:defRPr sz="7200">
                <a:solidFill>
                  <a:srgbClr val="C6D9BB"/>
                </a:solidFill>
              </a:defRPr>
            </a:lvl7pPr>
            <a:lvl8pPr lvl="7" rtl="0" algn="ctr">
              <a:spcBef>
                <a:spcPts val="0"/>
              </a:spcBef>
              <a:spcAft>
                <a:spcPts val="0"/>
              </a:spcAft>
              <a:buClr>
                <a:srgbClr val="C6D9BB"/>
              </a:buClr>
              <a:buSzPts val="7200"/>
              <a:buNone/>
              <a:defRPr sz="7200">
                <a:solidFill>
                  <a:srgbClr val="C6D9BB"/>
                </a:solidFill>
              </a:defRPr>
            </a:lvl8pPr>
            <a:lvl9pPr lvl="8" rtl="0" algn="ctr">
              <a:spcBef>
                <a:spcPts val="0"/>
              </a:spcBef>
              <a:spcAft>
                <a:spcPts val="0"/>
              </a:spcAft>
              <a:buClr>
                <a:srgbClr val="C6D9BB"/>
              </a:buClr>
              <a:buSzPts val="7200"/>
              <a:buNone/>
              <a:defRPr sz="7200">
                <a:solidFill>
                  <a:srgbClr val="C6D9BB"/>
                </a:solidFill>
              </a:defRPr>
            </a:lvl9pPr>
          </a:lstStyle>
          <a:p>
            <a:r>
              <a:t>xx%</a:t>
            </a:r>
          </a:p>
        </p:txBody>
      </p:sp>
      <p:sp>
        <p:nvSpPr>
          <p:cNvPr id="26" name="Google Shape;26;p5"/>
          <p:cNvSpPr txBox="1"/>
          <p:nvPr>
            <p:ph hasCustomPrompt="1" idx="8" type="title"/>
          </p:nvPr>
        </p:nvSpPr>
        <p:spPr>
          <a:xfrm>
            <a:off x="6072050" y="2590497"/>
            <a:ext cx="2241600" cy="697800"/>
          </a:xfrm>
          <a:prstGeom prst="rect">
            <a:avLst/>
          </a:prstGeom>
        </p:spPr>
        <p:txBody>
          <a:bodyPr anchorCtr="0" anchor="b" bIns="0" lIns="0" spcFirstLastPara="1" rIns="0" wrap="square" tIns="0">
            <a:noAutofit/>
          </a:bodyPr>
          <a:lstStyle>
            <a:lvl1pPr lvl="0" rtl="0" algn="ctr">
              <a:spcBef>
                <a:spcPts val="0"/>
              </a:spcBef>
              <a:spcAft>
                <a:spcPts val="0"/>
              </a:spcAft>
              <a:buClr>
                <a:srgbClr val="C6D9BB"/>
              </a:buClr>
              <a:buSzPts val="7200"/>
              <a:buNone/>
              <a:defRPr sz="7200">
                <a:solidFill>
                  <a:srgbClr val="C6D9BB"/>
                </a:solidFill>
              </a:defRPr>
            </a:lvl1pPr>
            <a:lvl2pPr lvl="1" rtl="0" algn="ctr">
              <a:spcBef>
                <a:spcPts val="0"/>
              </a:spcBef>
              <a:spcAft>
                <a:spcPts val="0"/>
              </a:spcAft>
              <a:buClr>
                <a:srgbClr val="C6D9BB"/>
              </a:buClr>
              <a:buSzPts val="7200"/>
              <a:buNone/>
              <a:defRPr sz="7200">
                <a:solidFill>
                  <a:srgbClr val="C6D9BB"/>
                </a:solidFill>
              </a:defRPr>
            </a:lvl2pPr>
            <a:lvl3pPr lvl="2" rtl="0" algn="ctr">
              <a:spcBef>
                <a:spcPts val="0"/>
              </a:spcBef>
              <a:spcAft>
                <a:spcPts val="0"/>
              </a:spcAft>
              <a:buClr>
                <a:srgbClr val="C6D9BB"/>
              </a:buClr>
              <a:buSzPts val="7200"/>
              <a:buNone/>
              <a:defRPr sz="7200">
                <a:solidFill>
                  <a:srgbClr val="C6D9BB"/>
                </a:solidFill>
              </a:defRPr>
            </a:lvl3pPr>
            <a:lvl4pPr lvl="3" rtl="0" algn="ctr">
              <a:spcBef>
                <a:spcPts val="0"/>
              </a:spcBef>
              <a:spcAft>
                <a:spcPts val="0"/>
              </a:spcAft>
              <a:buClr>
                <a:srgbClr val="C6D9BB"/>
              </a:buClr>
              <a:buSzPts val="7200"/>
              <a:buNone/>
              <a:defRPr sz="7200">
                <a:solidFill>
                  <a:srgbClr val="C6D9BB"/>
                </a:solidFill>
              </a:defRPr>
            </a:lvl4pPr>
            <a:lvl5pPr lvl="4" rtl="0" algn="ctr">
              <a:spcBef>
                <a:spcPts val="0"/>
              </a:spcBef>
              <a:spcAft>
                <a:spcPts val="0"/>
              </a:spcAft>
              <a:buClr>
                <a:srgbClr val="C6D9BB"/>
              </a:buClr>
              <a:buSzPts val="7200"/>
              <a:buNone/>
              <a:defRPr sz="7200">
                <a:solidFill>
                  <a:srgbClr val="C6D9BB"/>
                </a:solidFill>
              </a:defRPr>
            </a:lvl5pPr>
            <a:lvl6pPr lvl="5" rtl="0" algn="ctr">
              <a:spcBef>
                <a:spcPts val="0"/>
              </a:spcBef>
              <a:spcAft>
                <a:spcPts val="0"/>
              </a:spcAft>
              <a:buClr>
                <a:srgbClr val="C6D9BB"/>
              </a:buClr>
              <a:buSzPts val="7200"/>
              <a:buNone/>
              <a:defRPr sz="7200">
                <a:solidFill>
                  <a:srgbClr val="C6D9BB"/>
                </a:solidFill>
              </a:defRPr>
            </a:lvl6pPr>
            <a:lvl7pPr lvl="6" rtl="0" algn="ctr">
              <a:spcBef>
                <a:spcPts val="0"/>
              </a:spcBef>
              <a:spcAft>
                <a:spcPts val="0"/>
              </a:spcAft>
              <a:buClr>
                <a:srgbClr val="C6D9BB"/>
              </a:buClr>
              <a:buSzPts val="7200"/>
              <a:buNone/>
              <a:defRPr sz="7200">
                <a:solidFill>
                  <a:srgbClr val="C6D9BB"/>
                </a:solidFill>
              </a:defRPr>
            </a:lvl7pPr>
            <a:lvl8pPr lvl="7" rtl="0" algn="ctr">
              <a:spcBef>
                <a:spcPts val="0"/>
              </a:spcBef>
              <a:spcAft>
                <a:spcPts val="0"/>
              </a:spcAft>
              <a:buClr>
                <a:srgbClr val="C6D9BB"/>
              </a:buClr>
              <a:buSzPts val="7200"/>
              <a:buNone/>
              <a:defRPr sz="7200">
                <a:solidFill>
                  <a:srgbClr val="C6D9BB"/>
                </a:solidFill>
              </a:defRPr>
            </a:lvl8pPr>
            <a:lvl9pPr lvl="8" rtl="0" algn="ctr">
              <a:spcBef>
                <a:spcPts val="0"/>
              </a:spcBef>
              <a:spcAft>
                <a:spcPts val="0"/>
              </a:spcAft>
              <a:buClr>
                <a:srgbClr val="C6D9BB"/>
              </a:buClr>
              <a:buSzPts val="7200"/>
              <a:buNone/>
              <a:defRPr sz="7200">
                <a:solidFill>
                  <a:srgbClr val="C6D9BB"/>
                </a:solidFill>
              </a:defRPr>
            </a:lvl9pPr>
          </a:lstStyle>
          <a:p>
            <a:r>
              <a:t>xx%</a:t>
            </a:r>
          </a:p>
        </p:txBody>
      </p:sp>
      <p:sp>
        <p:nvSpPr>
          <p:cNvPr id="27" name="Google Shape;27;p5"/>
          <p:cNvSpPr txBox="1"/>
          <p:nvPr>
            <p:ph idx="9" type="title"/>
          </p:nvPr>
        </p:nvSpPr>
        <p:spPr>
          <a:xfrm>
            <a:off x="705000" y="265300"/>
            <a:ext cx="7734000" cy="531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C6D9BB"/>
              </a:buClr>
              <a:buSzPts val="2400"/>
              <a:buNone/>
              <a:defRPr i="0" sz="2400">
                <a:solidFill>
                  <a:srgbClr val="C6D9BB"/>
                </a:solidFill>
              </a:defRPr>
            </a:lvl1pPr>
            <a:lvl2pPr lvl="1" rtl="0" algn="ctr">
              <a:spcBef>
                <a:spcPts val="0"/>
              </a:spcBef>
              <a:spcAft>
                <a:spcPts val="0"/>
              </a:spcAft>
              <a:buClr>
                <a:srgbClr val="C6D9BB"/>
              </a:buClr>
              <a:buSzPts val="2400"/>
              <a:buNone/>
              <a:defRPr sz="2400">
                <a:solidFill>
                  <a:srgbClr val="C6D9BB"/>
                </a:solidFill>
              </a:defRPr>
            </a:lvl2pPr>
            <a:lvl3pPr lvl="2" rtl="0" algn="ctr">
              <a:spcBef>
                <a:spcPts val="0"/>
              </a:spcBef>
              <a:spcAft>
                <a:spcPts val="0"/>
              </a:spcAft>
              <a:buClr>
                <a:srgbClr val="C6D9BB"/>
              </a:buClr>
              <a:buSzPts val="2400"/>
              <a:buNone/>
              <a:defRPr sz="2400">
                <a:solidFill>
                  <a:srgbClr val="C6D9BB"/>
                </a:solidFill>
              </a:defRPr>
            </a:lvl3pPr>
            <a:lvl4pPr lvl="3" rtl="0" algn="ctr">
              <a:spcBef>
                <a:spcPts val="0"/>
              </a:spcBef>
              <a:spcAft>
                <a:spcPts val="0"/>
              </a:spcAft>
              <a:buClr>
                <a:srgbClr val="C6D9BB"/>
              </a:buClr>
              <a:buSzPts val="2400"/>
              <a:buNone/>
              <a:defRPr sz="2400">
                <a:solidFill>
                  <a:srgbClr val="C6D9BB"/>
                </a:solidFill>
              </a:defRPr>
            </a:lvl4pPr>
            <a:lvl5pPr lvl="4" rtl="0" algn="ctr">
              <a:spcBef>
                <a:spcPts val="0"/>
              </a:spcBef>
              <a:spcAft>
                <a:spcPts val="0"/>
              </a:spcAft>
              <a:buClr>
                <a:srgbClr val="C6D9BB"/>
              </a:buClr>
              <a:buSzPts val="2400"/>
              <a:buNone/>
              <a:defRPr sz="2400">
                <a:solidFill>
                  <a:srgbClr val="C6D9BB"/>
                </a:solidFill>
              </a:defRPr>
            </a:lvl5pPr>
            <a:lvl6pPr lvl="5" rtl="0" algn="ctr">
              <a:spcBef>
                <a:spcPts val="0"/>
              </a:spcBef>
              <a:spcAft>
                <a:spcPts val="0"/>
              </a:spcAft>
              <a:buClr>
                <a:srgbClr val="C6D9BB"/>
              </a:buClr>
              <a:buSzPts val="2400"/>
              <a:buNone/>
              <a:defRPr sz="2400">
                <a:solidFill>
                  <a:srgbClr val="C6D9BB"/>
                </a:solidFill>
              </a:defRPr>
            </a:lvl6pPr>
            <a:lvl7pPr lvl="6" rtl="0" algn="ctr">
              <a:spcBef>
                <a:spcPts val="0"/>
              </a:spcBef>
              <a:spcAft>
                <a:spcPts val="0"/>
              </a:spcAft>
              <a:buClr>
                <a:srgbClr val="C6D9BB"/>
              </a:buClr>
              <a:buSzPts val="2400"/>
              <a:buNone/>
              <a:defRPr sz="2400">
                <a:solidFill>
                  <a:srgbClr val="C6D9BB"/>
                </a:solidFill>
              </a:defRPr>
            </a:lvl7pPr>
            <a:lvl8pPr lvl="7" rtl="0" algn="ctr">
              <a:spcBef>
                <a:spcPts val="0"/>
              </a:spcBef>
              <a:spcAft>
                <a:spcPts val="0"/>
              </a:spcAft>
              <a:buClr>
                <a:srgbClr val="C6D9BB"/>
              </a:buClr>
              <a:buSzPts val="2400"/>
              <a:buNone/>
              <a:defRPr sz="2400">
                <a:solidFill>
                  <a:srgbClr val="C6D9BB"/>
                </a:solidFill>
              </a:defRPr>
            </a:lvl8pPr>
            <a:lvl9pPr lvl="8" rtl="0" algn="ctr">
              <a:spcBef>
                <a:spcPts val="0"/>
              </a:spcBef>
              <a:spcAft>
                <a:spcPts val="0"/>
              </a:spcAft>
              <a:buClr>
                <a:srgbClr val="C6D9BB"/>
              </a:buClr>
              <a:buSzPts val="2400"/>
              <a:buNone/>
              <a:defRPr sz="2400">
                <a:solidFill>
                  <a:srgbClr val="C6D9BB"/>
                </a:solidFill>
              </a:defRPr>
            </a:lvl9pPr>
          </a:lstStyle>
          <a:p/>
        </p:txBody>
      </p:sp>
    </p:spTree>
  </p:cSld>
  <p:clrMapOvr>
    <a:masterClrMapping/>
  </p:clrMapOvr>
  <p:extLst>
    <p:ext uri="{DCECCB84-F9BA-43D5-87BE-67443E8EF086}">
      <p15:sldGuideLst>
        <p15:guide id="1" pos="5507">
          <p15:clr>
            <a:srgbClr val="F9AD4C"/>
          </p15:clr>
        </p15:guide>
        <p15:guide id="2" pos="617">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ESIGN ">
  <p:cSld name="Two Content">
    <p:spTree>
      <p:nvGrpSpPr>
        <p:cNvPr id="28" name="Shape 28"/>
        <p:cNvGrpSpPr/>
        <p:nvPr/>
      </p:nvGrpSpPr>
      <p:grpSpPr>
        <a:xfrm>
          <a:off x="0" y="0"/>
          <a:ext cx="0" cy="0"/>
          <a:chOff x="0" y="0"/>
          <a:chExt cx="0" cy="0"/>
        </a:xfrm>
      </p:grpSpPr>
      <p:sp>
        <p:nvSpPr>
          <p:cNvPr id="29" name="Google Shape;29;p6"/>
          <p:cNvSpPr txBox="1"/>
          <p:nvPr>
            <p:ph type="title"/>
          </p:nvPr>
        </p:nvSpPr>
        <p:spPr>
          <a:xfrm>
            <a:off x="2980100" y="3179475"/>
            <a:ext cx="3339000" cy="6162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4D4F40"/>
              </a:buClr>
              <a:buSzPts val="2500"/>
              <a:buNone/>
              <a:defRPr i="0" sz="2500">
                <a:solidFill>
                  <a:srgbClr val="4D4F40"/>
                </a:solidFill>
              </a:defRPr>
            </a:lvl1pPr>
            <a:lvl2pPr lvl="1" rtl="0">
              <a:spcBef>
                <a:spcPts val="0"/>
              </a:spcBef>
              <a:spcAft>
                <a:spcPts val="0"/>
              </a:spcAft>
              <a:buClr>
                <a:srgbClr val="4D4F40"/>
              </a:buClr>
              <a:buSzPts val="2500"/>
              <a:buNone/>
              <a:defRPr sz="2500">
                <a:solidFill>
                  <a:srgbClr val="4D4F40"/>
                </a:solidFill>
              </a:defRPr>
            </a:lvl2pPr>
            <a:lvl3pPr lvl="2" rtl="0">
              <a:spcBef>
                <a:spcPts val="0"/>
              </a:spcBef>
              <a:spcAft>
                <a:spcPts val="0"/>
              </a:spcAft>
              <a:buClr>
                <a:srgbClr val="4D4F40"/>
              </a:buClr>
              <a:buSzPts val="2500"/>
              <a:buNone/>
              <a:defRPr sz="2500">
                <a:solidFill>
                  <a:srgbClr val="4D4F40"/>
                </a:solidFill>
              </a:defRPr>
            </a:lvl3pPr>
            <a:lvl4pPr lvl="3" rtl="0">
              <a:spcBef>
                <a:spcPts val="0"/>
              </a:spcBef>
              <a:spcAft>
                <a:spcPts val="0"/>
              </a:spcAft>
              <a:buClr>
                <a:srgbClr val="4D4F40"/>
              </a:buClr>
              <a:buSzPts val="2500"/>
              <a:buNone/>
              <a:defRPr sz="2500">
                <a:solidFill>
                  <a:srgbClr val="4D4F40"/>
                </a:solidFill>
              </a:defRPr>
            </a:lvl4pPr>
            <a:lvl5pPr lvl="4" rtl="0">
              <a:spcBef>
                <a:spcPts val="0"/>
              </a:spcBef>
              <a:spcAft>
                <a:spcPts val="0"/>
              </a:spcAft>
              <a:buClr>
                <a:srgbClr val="4D4F40"/>
              </a:buClr>
              <a:buSzPts val="2500"/>
              <a:buNone/>
              <a:defRPr sz="2500">
                <a:solidFill>
                  <a:srgbClr val="4D4F40"/>
                </a:solidFill>
              </a:defRPr>
            </a:lvl5pPr>
            <a:lvl6pPr lvl="5" rtl="0">
              <a:spcBef>
                <a:spcPts val="0"/>
              </a:spcBef>
              <a:spcAft>
                <a:spcPts val="0"/>
              </a:spcAft>
              <a:buClr>
                <a:srgbClr val="4D4F40"/>
              </a:buClr>
              <a:buSzPts val="2500"/>
              <a:buNone/>
              <a:defRPr sz="2500">
                <a:solidFill>
                  <a:srgbClr val="4D4F40"/>
                </a:solidFill>
              </a:defRPr>
            </a:lvl6pPr>
            <a:lvl7pPr lvl="6" rtl="0">
              <a:spcBef>
                <a:spcPts val="0"/>
              </a:spcBef>
              <a:spcAft>
                <a:spcPts val="0"/>
              </a:spcAft>
              <a:buClr>
                <a:srgbClr val="4D4F40"/>
              </a:buClr>
              <a:buSzPts val="2500"/>
              <a:buNone/>
              <a:defRPr sz="2500">
                <a:solidFill>
                  <a:srgbClr val="4D4F40"/>
                </a:solidFill>
              </a:defRPr>
            </a:lvl7pPr>
            <a:lvl8pPr lvl="7" rtl="0">
              <a:spcBef>
                <a:spcPts val="0"/>
              </a:spcBef>
              <a:spcAft>
                <a:spcPts val="0"/>
              </a:spcAft>
              <a:buClr>
                <a:srgbClr val="4D4F40"/>
              </a:buClr>
              <a:buSzPts val="2500"/>
              <a:buNone/>
              <a:defRPr sz="2500">
                <a:solidFill>
                  <a:srgbClr val="4D4F40"/>
                </a:solidFill>
              </a:defRPr>
            </a:lvl8pPr>
            <a:lvl9pPr lvl="8" rtl="0">
              <a:spcBef>
                <a:spcPts val="0"/>
              </a:spcBef>
              <a:spcAft>
                <a:spcPts val="0"/>
              </a:spcAft>
              <a:buClr>
                <a:srgbClr val="4D4F40"/>
              </a:buClr>
              <a:buSzPts val="2500"/>
              <a:buNone/>
              <a:defRPr sz="2500">
                <a:solidFill>
                  <a:srgbClr val="4D4F40"/>
                </a:solidFill>
              </a:defRPr>
            </a:lvl9pPr>
          </a:lstStyle>
          <a:p/>
        </p:txBody>
      </p:sp>
      <p:sp>
        <p:nvSpPr>
          <p:cNvPr id="30" name="Google Shape;30;p6"/>
          <p:cNvSpPr txBox="1"/>
          <p:nvPr>
            <p:ph idx="1" type="subTitle"/>
          </p:nvPr>
        </p:nvSpPr>
        <p:spPr>
          <a:xfrm>
            <a:off x="2980100" y="3878850"/>
            <a:ext cx="3339000" cy="355200"/>
          </a:xfrm>
          <a:prstGeom prst="rect">
            <a:avLst/>
          </a:prstGeom>
        </p:spPr>
        <p:txBody>
          <a:bodyPr anchorCtr="0" anchor="t" bIns="0" lIns="0" spcFirstLastPara="1" rIns="0" wrap="square" tIns="0">
            <a:noAutofit/>
          </a:bodyPr>
          <a:lstStyle>
            <a:lvl1pPr lvl="0" rtl="0">
              <a:spcBef>
                <a:spcPts val="0"/>
              </a:spcBef>
              <a:spcAft>
                <a:spcPts val="0"/>
              </a:spcAft>
              <a:buNone/>
              <a:defRPr>
                <a:solidFill>
                  <a:srgbClr val="4D4F40"/>
                </a:solidFill>
              </a:defRPr>
            </a:lvl1pPr>
            <a:lvl2pPr lvl="1" rtl="0">
              <a:spcBef>
                <a:spcPts val="0"/>
              </a:spcBef>
              <a:spcAft>
                <a:spcPts val="0"/>
              </a:spcAft>
              <a:buNone/>
              <a:defRPr sz="600">
                <a:solidFill>
                  <a:srgbClr val="4D4F40"/>
                </a:solidFill>
              </a:defRPr>
            </a:lvl2pPr>
            <a:lvl3pPr lvl="2" rtl="0">
              <a:spcBef>
                <a:spcPts val="0"/>
              </a:spcBef>
              <a:spcAft>
                <a:spcPts val="0"/>
              </a:spcAft>
              <a:buNone/>
              <a:defRPr sz="600">
                <a:solidFill>
                  <a:srgbClr val="4D4F40"/>
                </a:solidFill>
              </a:defRPr>
            </a:lvl3pPr>
            <a:lvl4pPr lvl="3" rtl="0">
              <a:spcBef>
                <a:spcPts val="0"/>
              </a:spcBef>
              <a:spcAft>
                <a:spcPts val="0"/>
              </a:spcAft>
              <a:buNone/>
              <a:defRPr sz="600">
                <a:solidFill>
                  <a:srgbClr val="4D4F40"/>
                </a:solidFill>
              </a:defRPr>
            </a:lvl4pPr>
            <a:lvl5pPr lvl="4" rtl="0">
              <a:spcBef>
                <a:spcPts val="0"/>
              </a:spcBef>
              <a:spcAft>
                <a:spcPts val="0"/>
              </a:spcAft>
              <a:buNone/>
              <a:defRPr sz="600">
                <a:solidFill>
                  <a:srgbClr val="4D4F40"/>
                </a:solidFill>
              </a:defRPr>
            </a:lvl5pPr>
            <a:lvl6pPr lvl="5" rtl="0">
              <a:spcBef>
                <a:spcPts val="0"/>
              </a:spcBef>
              <a:spcAft>
                <a:spcPts val="0"/>
              </a:spcAft>
              <a:buNone/>
              <a:defRPr sz="600">
                <a:solidFill>
                  <a:srgbClr val="4D4F40"/>
                </a:solidFill>
              </a:defRPr>
            </a:lvl6pPr>
            <a:lvl7pPr lvl="6" rtl="0">
              <a:spcBef>
                <a:spcPts val="0"/>
              </a:spcBef>
              <a:spcAft>
                <a:spcPts val="0"/>
              </a:spcAft>
              <a:buNone/>
              <a:defRPr sz="600">
                <a:solidFill>
                  <a:srgbClr val="4D4F40"/>
                </a:solidFill>
              </a:defRPr>
            </a:lvl7pPr>
            <a:lvl8pPr lvl="7" rtl="0">
              <a:spcBef>
                <a:spcPts val="0"/>
              </a:spcBef>
              <a:spcAft>
                <a:spcPts val="0"/>
              </a:spcAft>
              <a:buNone/>
              <a:defRPr sz="600">
                <a:solidFill>
                  <a:srgbClr val="4D4F40"/>
                </a:solidFill>
              </a:defRPr>
            </a:lvl8pPr>
            <a:lvl9pPr lvl="8" rtl="0">
              <a:spcBef>
                <a:spcPts val="0"/>
              </a:spcBef>
              <a:spcAft>
                <a:spcPts val="0"/>
              </a:spcAft>
              <a:buNone/>
              <a:defRPr sz="600">
                <a:solidFill>
                  <a:srgbClr val="4D4F40"/>
                </a:solidFill>
              </a:defRPr>
            </a:lvl9pPr>
          </a:lstStyle>
          <a:p/>
        </p:txBody>
      </p:sp>
      <p:sp>
        <p:nvSpPr>
          <p:cNvPr id="31" name="Google Shape;31;p6"/>
          <p:cNvSpPr/>
          <p:nvPr/>
        </p:nvSpPr>
        <p:spPr>
          <a:xfrm>
            <a:off x="0" y="1026150"/>
            <a:ext cx="2638500" cy="31104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hasCustomPrompt="1" idx="2" type="title"/>
          </p:nvPr>
        </p:nvSpPr>
        <p:spPr>
          <a:xfrm>
            <a:off x="784850" y="3225228"/>
            <a:ext cx="2241600" cy="1239900"/>
          </a:xfrm>
          <a:prstGeom prst="rect">
            <a:avLst/>
          </a:prstGeom>
        </p:spPr>
        <p:txBody>
          <a:bodyPr anchorCtr="0" anchor="b" bIns="0" lIns="0" spcFirstLastPara="1" rIns="0" wrap="square" tIns="0">
            <a:noAutofit/>
          </a:bodyPr>
          <a:lstStyle>
            <a:lvl1pPr lvl="0" rtl="0" algn="ctr">
              <a:spcBef>
                <a:spcPts val="0"/>
              </a:spcBef>
              <a:spcAft>
                <a:spcPts val="0"/>
              </a:spcAft>
              <a:buClr>
                <a:srgbClr val="E3EDDE"/>
              </a:buClr>
              <a:buSzPts val="10000"/>
              <a:buNone/>
              <a:defRPr sz="10000">
                <a:solidFill>
                  <a:srgbClr val="E3EDDE"/>
                </a:solidFill>
              </a:defRPr>
            </a:lvl1pPr>
            <a:lvl2pPr lvl="1" rtl="0" algn="ctr">
              <a:spcBef>
                <a:spcPts val="0"/>
              </a:spcBef>
              <a:spcAft>
                <a:spcPts val="0"/>
              </a:spcAft>
              <a:buClr>
                <a:srgbClr val="4D4F40"/>
              </a:buClr>
              <a:buSzPts val="6000"/>
              <a:buNone/>
              <a:defRPr sz="6000">
                <a:solidFill>
                  <a:srgbClr val="4D4F40"/>
                </a:solidFill>
              </a:defRPr>
            </a:lvl2pPr>
            <a:lvl3pPr lvl="2" rtl="0" algn="ctr">
              <a:spcBef>
                <a:spcPts val="0"/>
              </a:spcBef>
              <a:spcAft>
                <a:spcPts val="0"/>
              </a:spcAft>
              <a:buClr>
                <a:srgbClr val="4D4F40"/>
              </a:buClr>
              <a:buSzPts val="6000"/>
              <a:buNone/>
              <a:defRPr sz="6000">
                <a:solidFill>
                  <a:srgbClr val="4D4F40"/>
                </a:solidFill>
              </a:defRPr>
            </a:lvl3pPr>
            <a:lvl4pPr lvl="3" rtl="0" algn="ctr">
              <a:spcBef>
                <a:spcPts val="0"/>
              </a:spcBef>
              <a:spcAft>
                <a:spcPts val="0"/>
              </a:spcAft>
              <a:buClr>
                <a:srgbClr val="4D4F40"/>
              </a:buClr>
              <a:buSzPts val="6000"/>
              <a:buNone/>
              <a:defRPr sz="6000">
                <a:solidFill>
                  <a:srgbClr val="4D4F40"/>
                </a:solidFill>
              </a:defRPr>
            </a:lvl4pPr>
            <a:lvl5pPr lvl="4" rtl="0" algn="ctr">
              <a:spcBef>
                <a:spcPts val="0"/>
              </a:spcBef>
              <a:spcAft>
                <a:spcPts val="0"/>
              </a:spcAft>
              <a:buClr>
                <a:srgbClr val="4D4F40"/>
              </a:buClr>
              <a:buSzPts val="6000"/>
              <a:buNone/>
              <a:defRPr sz="6000">
                <a:solidFill>
                  <a:srgbClr val="4D4F40"/>
                </a:solidFill>
              </a:defRPr>
            </a:lvl5pPr>
            <a:lvl6pPr lvl="5" rtl="0" algn="ctr">
              <a:spcBef>
                <a:spcPts val="0"/>
              </a:spcBef>
              <a:spcAft>
                <a:spcPts val="0"/>
              </a:spcAft>
              <a:buClr>
                <a:srgbClr val="4D4F40"/>
              </a:buClr>
              <a:buSzPts val="6000"/>
              <a:buNone/>
              <a:defRPr sz="6000">
                <a:solidFill>
                  <a:srgbClr val="4D4F40"/>
                </a:solidFill>
              </a:defRPr>
            </a:lvl6pPr>
            <a:lvl7pPr lvl="6" rtl="0" algn="ctr">
              <a:spcBef>
                <a:spcPts val="0"/>
              </a:spcBef>
              <a:spcAft>
                <a:spcPts val="0"/>
              </a:spcAft>
              <a:buClr>
                <a:srgbClr val="4D4F40"/>
              </a:buClr>
              <a:buSzPts val="6000"/>
              <a:buNone/>
              <a:defRPr sz="6000">
                <a:solidFill>
                  <a:srgbClr val="4D4F40"/>
                </a:solidFill>
              </a:defRPr>
            </a:lvl7pPr>
            <a:lvl8pPr lvl="7" rtl="0" algn="ctr">
              <a:spcBef>
                <a:spcPts val="0"/>
              </a:spcBef>
              <a:spcAft>
                <a:spcPts val="0"/>
              </a:spcAft>
              <a:buClr>
                <a:srgbClr val="4D4F40"/>
              </a:buClr>
              <a:buSzPts val="6000"/>
              <a:buNone/>
              <a:defRPr sz="6000">
                <a:solidFill>
                  <a:srgbClr val="4D4F40"/>
                </a:solidFill>
              </a:defRPr>
            </a:lvl8pPr>
            <a:lvl9pPr lvl="8" rtl="0" algn="ctr">
              <a:spcBef>
                <a:spcPts val="0"/>
              </a:spcBef>
              <a:spcAft>
                <a:spcPts val="0"/>
              </a:spcAft>
              <a:buClr>
                <a:srgbClr val="4D4F40"/>
              </a:buClr>
              <a:buSzPts val="6000"/>
              <a:buNone/>
              <a:defRPr sz="6000">
                <a:solidFill>
                  <a:srgbClr val="4D4F40"/>
                </a:solidFill>
              </a:defRPr>
            </a:lvl9pPr>
          </a:lstStyle>
          <a:p>
            <a:r>
              <a:t>xx%</a:t>
            </a:r>
          </a:p>
        </p:txBody>
      </p:sp>
    </p:spTree>
  </p:cSld>
  <p:clrMapOvr>
    <a:masterClrMapping/>
  </p:clrMapOvr>
  <p:extLst>
    <p:ext uri="{DCECCB84-F9BA-43D5-87BE-67443E8EF086}">
      <p15:sldGuideLst>
        <p15:guide id="1" orient="horz" pos="1620">
          <p15:clr>
            <a:srgbClr val="F9AD4C"/>
          </p15:clr>
        </p15:guide>
        <p15:guide id="2" orient="horz" pos="1500">
          <p15:clr>
            <a:srgbClr val="F9AD4C"/>
          </p15:clr>
        </p15:guide>
        <p15:guide id="3" orient="horz" pos="1799">
          <p15:clr>
            <a:srgbClr val="F9AD4C"/>
          </p15:clr>
        </p15:guide>
        <p15:guide id="4" pos="254">
          <p15:clr>
            <a:srgbClr val="F9AD4C"/>
          </p15:clr>
        </p15:guide>
        <p15:guide id="5" pos="2277">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p:cSld name="Title Slide">
    <p:spTree>
      <p:nvGrpSpPr>
        <p:cNvPr id="33" name="Shape 33"/>
        <p:cNvGrpSpPr/>
        <p:nvPr/>
      </p:nvGrpSpPr>
      <p:grpSpPr>
        <a:xfrm>
          <a:off x="0" y="0"/>
          <a:ext cx="0" cy="0"/>
          <a:chOff x="0" y="0"/>
          <a:chExt cx="0" cy="0"/>
        </a:xfrm>
      </p:grpSpPr>
      <p:sp>
        <p:nvSpPr>
          <p:cNvPr id="34" name="Google Shape;34;p7"/>
          <p:cNvSpPr txBox="1"/>
          <p:nvPr>
            <p:ph type="title"/>
          </p:nvPr>
        </p:nvSpPr>
        <p:spPr>
          <a:xfrm>
            <a:off x="808900" y="1403875"/>
            <a:ext cx="3189000" cy="10329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700"/>
              <a:buNone/>
              <a:defRPr i="0" sz="3300"/>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35" name="Google Shape;35;p7"/>
          <p:cNvSpPr txBox="1"/>
          <p:nvPr>
            <p:ph idx="1" type="subTitle"/>
          </p:nvPr>
        </p:nvSpPr>
        <p:spPr>
          <a:xfrm>
            <a:off x="808900" y="2579800"/>
            <a:ext cx="3561000" cy="1449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2067">
          <p15:clr>
            <a:srgbClr val="F9AD4C"/>
          </p15:clr>
        </p15:guide>
        <p15:guide id="2" pos="510">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WO COLUMNS">
  <p:cSld name="CUSTOM">
    <p:spTree>
      <p:nvGrpSpPr>
        <p:cNvPr id="36" name="Shape 36"/>
        <p:cNvGrpSpPr/>
        <p:nvPr/>
      </p:nvGrpSpPr>
      <p:grpSpPr>
        <a:xfrm>
          <a:off x="0" y="0"/>
          <a:ext cx="0" cy="0"/>
          <a:chOff x="0" y="0"/>
          <a:chExt cx="0" cy="0"/>
        </a:xfrm>
      </p:grpSpPr>
      <p:sp>
        <p:nvSpPr>
          <p:cNvPr id="37" name="Google Shape;37;p8"/>
          <p:cNvSpPr/>
          <p:nvPr/>
        </p:nvSpPr>
        <p:spPr>
          <a:xfrm>
            <a:off x="1756075" y="1770125"/>
            <a:ext cx="2637393" cy="3373374"/>
          </a:xfrm>
          <a:custGeom>
            <a:rect b="b" l="l" r="r" t="t"/>
            <a:pathLst>
              <a:path extrusionOk="0" h="5918200" w="7080250">
                <a:moveTo>
                  <a:pt x="7080161" y="5918200"/>
                </a:moveTo>
                <a:lnTo>
                  <a:pt x="0" y="5918200"/>
                </a:lnTo>
                <a:lnTo>
                  <a:pt x="0" y="0"/>
                </a:lnTo>
                <a:lnTo>
                  <a:pt x="7080161" y="0"/>
                </a:lnTo>
                <a:lnTo>
                  <a:pt x="7080161"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38" name="Google Shape;38;p8"/>
          <p:cNvSpPr txBox="1"/>
          <p:nvPr>
            <p:ph idx="1" type="subTitle"/>
          </p:nvPr>
        </p:nvSpPr>
        <p:spPr>
          <a:xfrm>
            <a:off x="2102915" y="3186937"/>
            <a:ext cx="1944300" cy="6990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8FFF5"/>
                </a:solidFill>
              </a:defRPr>
            </a:lvl1pPr>
            <a:lvl2pPr lvl="1" rtl="0" algn="ctr">
              <a:spcBef>
                <a:spcPts val="0"/>
              </a:spcBef>
              <a:spcAft>
                <a:spcPts val="0"/>
              </a:spcAft>
              <a:buNone/>
              <a:defRPr sz="1100">
                <a:solidFill>
                  <a:srgbClr val="F8FFF5"/>
                </a:solidFill>
              </a:defRPr>
            </a:lvl2pPr>
            <a:lvl3pPr lvl="2" rtl="0" algn="ctr">
              <a:spcBef>
                <a:spcPts val="0"/>
              </a:spcBef>
              <a:spcAft>
                <a:spcPts val="0"/>
              </a:spcAft>
              <a:buNone/>
              <a:defRPr sz="1100">
                <a:solidFill>
                  <a:srgbClr val="F8FFF5"/>
                </a:solidFill>
              </a:defRPr>
            </a:lvl3pPr>
            <a:lvl4pPr lvl="3" rtl="0" algn="ctr">
              <a:spcBef>
                <a:spcPts val="0"/>
              </a:spcBef>
              <a:spcAft>
                <a:spcPts val="0"/>
              </a:spcAft>
              <a:buNone/>
              <a:defRPr sz="1100">
                <a:solidFill>
                  <a:srgbClr val="F8FFF5"/>
                </a:solidFill>
              </a:defRPr>
            </a:lvl4pPr>
            <a:lvl5pPr lvl="4" rtl="0" algn="ctr">
              <a:spcBef>
                <a:spcPts val="0"/>
              </a:spcBef>
              <a:spcAft>
                <a:spcPts val="0"/>
              </a:spcAft>
              <a:buNone/>
              <a:defRPr sz="1100">
                <a:solidFill>
                  <a:srgbClr val="F8FFF5"/>
                </a:solidFill>
              </a:defRPr>
            </a:lvl5pPr>
            <a:lvl6pPr lvl="5" rtl="0" algn="ctr">
              <a:spcBef>
                <a:spcPts val="0"/>
              </a:spcBef>
              <a:spcAft>
                <a:spcPts val="0"/>
              </a:spcAft>
              <a:buNone/>
              <a:defRPr sz="1100">
                <a:solidFill>
                  <a:srgbClr val="F8FFF5"/>
                </a:solidFill>
              </a:defRPr>
            </a:lvl6pPr>
            <a:lvl7pPr lvl="6" rtl="0" algn="ctr">
              <a:spcBef>
                <a:spcPts val="0"/>
              </a:spcBef>
              <a:spcAft>
                <a:spcPts val="0"/>
              </a:spcAft>
              <a:buNone/>
              <a:defRPr sz="1100">
                <a:solidFill>
                  <a:srgbClr val="F8FFF5"/>
                </a:solidFill>
              </a:defRPr>
            </a:lvl7pPr>
            <a:lvl8pPr lvl="7" rtl="0" algn="ctr">
              <a:spcBef>
                <a:spcPts val="0"/>
              </a:spcBef>
              <a:spcAft>
                <a:spcPts val="0"/>
              </a:spcAft>
              <a:buNone/>
              <a:defRPr sz="1100">
                <a:solidFill>
                  <a:srgbClr val="F8FFF5"/>
                </a:solidFill>
              </a:defRPr>
            </a:lvl8pPr>
            <a:lvl9pPr lvl="8" rtl="0" algn="ctr">
              <a:spcBef>
                <a:spcPts val="0"/>
              </a:spcBef>
              <a:spcAft>
                <a:spcPts val="0"/>
              </a:spcAft>
              <a:buNone/>
              <a:defRPr sz="1100">
                <a:solidFill>
                  <a:srgbClr val="F8FFF5"/>
                </a:solidFill>
              </a:defRPr>
            </a:lvl9pPr>
          </a:lstStyle>
          <a:p/>
        </p:txBody>
      </p:sp>
      <p:sp>
        <p:nvSpPr>
          <p:cNvPr id="39" name="Google Shape;39;p8"/>
          <p:cNvSpPr txBox="1"/>
          <p:nvPr>
            <p:ph type="title"/>
          </p:nvPr>
        </p:nvSpPr>
        <p:spPr>
          <a:xfrm>
            <a:off x="2319387" y="264966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8FFF5"/>
              </a:buClr>
              <a:buSzPts val="1600"/>
              <a:buNone/>
              <a:defRPr i="0" sz="1600">
                <a:solidFill>
                  <a:srgbClr val="F8FFF5"/>
                </a:solidFill>
              </a:defRPr>
            </a:lvl1pPr>
            <a:lvl2pPr lvl="1" rtl="0" algn="ctr">
              <a:spcBef>
                <a:spcPts val="0"/>
              </a:spcBef>
              <a:spcAft>
                <a:spcPts val="0"/>
              </a:spcAft>
              <a:buClr>
                <a:srgbClr val="F8FFF5"/>
              </a:buClr>
              <a:buSzPts val="1600"/>
              <a:buNone/>
              <a:defRPr sz="1600">
                <a:solidFill>
                  <a:srgbClr val="F8FFF5"/>
                </a:solidFill>
              </a:defRPr>
            </a:lvl2pPr>
            <a:lvl3pPr lvl="2" rtl="0" algn="ctr">
              <a:spcBef>
                <a:spcPts val="0"/>
              </a:spcBef>
              <a:spcAft>
                <a:spcPts val="0"/>
              </a:spcAft>
              <a:buClr>
                <a:srgbClr val="F8FFF5"/>
              </a:buClr>
              <a:buSzPts val="1600"/>
              <a:buNone/>
              <a:defRPr sz="1600">
                <a:solidFill>
                  <a:srgbClr val="F8FFF5"/>
                </a:solidFill>
              </a:defRPr>
            </a:lvl3pPr>
            <a:lvl4pPr lvl="3" rtl="0" algn="ctr">
              <a:spcBef>
                <a:spcPts val="0"/>
              </a:spcBef>
              <a:spcAft>
                <a:spcPts val="0"/>
              </a:spcAft>
              <a:buClr>
                <a:srgbClr val="F8FFF5"/>
              </a:buClr>
              <a:buSzPts val="1600"/>
              <a:buNone/>
              <a:defRPr sz="1600">
                <a:solidFill>
                  <a:srgbClr val="F8FFF5"/>
                </a:solidFill>
              </a:defRPr>
            </a:lvl4pPr>
            <a:lvl5pPr lvl="4" rtl="0" algn="ctr">
              <a:spcBef>
                <a:spcPts val="0"/>
              </a:spcBef>
              <a:spcAft>
                <a:spcPts val="0"/>
              </a:spcAft>
              <a:buClr>
                <a:srgbClr val="F8FFF5"/>
              </a:buClr>
              <a:buSzPts val="1600"/>
              <a:buNone/>
              <a:defRPr sz="1600">
                <a:solidFill>
                  <a:srgbClr val="F8FFF5"/>
                </a:solidFill>
              </a:defRPr>
            </a:lvl5pPr>
            <a:lvl6pPr lvl="5" rtl="0" algn="ctr">
              <a:spcBef>
                <a:spcPts val="0"/>
              </a:spcBef>
              <a:spcAft>
                <a:spcPts val="0"/>
              </a:spcAft>
              <a:buClr>
                <a:srgbClr val="F8FFF5"/>
              </a:buClr>
              <a:buSzPts val="1600"/>
              <a:buNone/>
              <a:defRPr sz="1600">
                <a:solidFill>
                  <a:srgbClr val="F8FFF5"/>
                </a:solidFill>
              </a:defRPr>
            </a:lvl6pPr>
            <a:lvl7pPr lvl="6" rtl="0" algn="ctr">
              <a:spcBef>
                <a:spcPts val="0"/>
              </a:spcBef>
              <a:spcAft>
                <a:spcPts val="0"/>
              </a:spcAft>
              <a:buClr>
                <a:srgbClr val="F8FFF5"/>
              </a:buClr>
              <a:buSzPts val="1600"/>
              <a:buNone/>
              <a:defRPr sz="1600">
                <a:solidFill>
                  <a:srgbClr val="F8FFF5"/>
                </a:solidFill>
              </a:defRPr>
            </a:lvl7pPr>
            <a:lvl8pPr lvl="7" rtl="0" algn="ctr">
              <a:spcBef>
                <a:spcPts val="0"/>
              </a:spcBef>
              <a:spcAft>
                <a:spcPts val="0"/>
              </a:spcAft>
              <a:buClr>
                <a:srgbClr val="F8FFF5"/>
              </a:buClr>
              <a:buSzPts val="1600"/>
              <a:buNone/>
              <a:defRPr sz="1600">
                <a:solidFill>
                  <a:srgbClr val="F8FFF5"/>
                </a:solidFill>
              </a:defRPr>
            </a:lvl8pPr>
            <a:lvl9pPr lvl="8" rtl="0" algn="ctr">
              <a:spcBef>
                <a:spcPts val="0"/>
              </a:spcBef>
              <a:spcAft>
                <a:spcPts val="0"/>
              </a:spcAft>
              <a:buClr>
                <a:srgbClr val="F8FFF5"/>
              </a:buClr>
              <a:buSzPts val="1600"/>
              <a:buNone/>
              <a:defRPr sz="1600">
                <a:solidFill>
                  <a:srgbClr val="F8FFF5"/>
                </a:solidFill>
              </a:defRPr>
            </a:lvl9pPr>
          </a:lstStyle>
          <a:p/>
        </p:txBody>
      </p:sp>
      <p:sp>
        <p:nvSpPr>
          <p:cNvPr id="40" name="Google Shape;40;p8"/>
          <p:cNvSpPr txBox="1"/>
          <p:nvPr>
            <p:ph idx="2" type="title"/>
          </p:nvPr>
        </p:nvSpPr>
        <p:spPr>
          <a:xfrm>
            <a:off x="705000" y="265300"/>
            <a:ext cx="7734000" cy="531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2400"/>
              <a:buNone/>
              <a:defRPr i="0"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 name="Google Shape;41;p8"/>
          <p:cNvSpPr/>
          <p:nvPr/>
        </p:nvSpPr>
        <p:spPr>
          <a:xfrm>
            <a:off x="4749975" y="1770125"/>
            <a:ext cx="2637393" cy="3373374"/>
          </a:xfrm>
          <a:custGeom>
            <a:rect b="b" l="l" r="r" t="t"/>
            <a:pathLst>
              <a:path extrusionOk="0" h="5918200" w="7080250">
                <a:moveTo>
                  <a:pt x="7080161" y="5918200"/>
                </a:moveTo>
                <a:lnTo>
                  <a:pt x="0" y="5918200"/>
                </a:lnTo>
                <a:lnTo>
                  <a:pt x="0" y="0"/>
                </a:lnTo>
                <a:lnTo>
                  <a:pt x="7080161" y="0"/>
                </a:lnTo>
                <a:lnTo>
                  <a:pt x="7080161"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2" name="Google Shape;42;p8"/>
          <p:cNvSpPr txBox="1"/>
          <p:nvPr>
            <p:ph idx="3" type="subTitle"/>
          </p:nvPr>
        </p:nvSpPr>
        <p:spPr>
          <a:xfrm>
            <a:off x="5096265" y="3186937"/>
            <a:ext cx="1944300" cy="6990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8FFF5"/>
                </a:solidFill>
              </a:defRPr>
            </a:lvl1pPr>
            <a:lvl2pPr lvl="1" rtl="0" algn="ctr">
              <a:spcBef>
                <a:spcPts val="0"/>
              </a:spcBef>
              <a:spcAft>
                <a:spcPts val="0"/>
              </a:spcAft>
              <a:buNone/>
              <a:defRPr sz="1100">
                <a:solidFill>
                  <a:srgbClr val="F8FFF5"/>
                </a:solidFill>
              </a:defRPr>
            </a:lvl2pPr>
            <a:lvl3pPr lvl="2" rtl="0" algn="ctr">
              <a:spcBef>
                <a:spcPts val="0"/>
              </a:spcBef>
              <a:spcAft>
                <a:spcPts val="0"/>
              </a:spcAft>
              <a:buNone/>
              <a:defRPr sz="1100">
                <a:solidFill>
                  <a:srgbClr val="F8FFF5"/>
                </a:solidFill>
              </a:defRPr>
            </a:lvl3pPr>
            <a:lvl4pPr lvl="3" rtl="0" algn="ctr">
              <a:spcBef>
                <a:spcPts val="0"/>
              </a:spcBef>
              <a:spcAft>
                <a:spcPts val="0"/>
              </a:spcAft>
              <a:buNone/>
              <a:defRPr sz="1100">
                <a:solidFill>
                  <a:srgbClr val="F8FFF5"/>
                </a:solidFill>
              </a:defRPr>
            </a:lvl4pPr>
            <a:lvl5pPr lvl="4" rtl="0" algn="ctr">
              <a:spcBef>
                <a:spcPts val="0"/>
              </a:spcBef>
              <a:spcAft>
                <a:spcPts val="0"/>
              </a:spcAft>
              <a:buNone/>
              <a:defRPr sz="1100">
                <a:solidFill>
                  <a:srgbClr val="F8FFF5"/>
                </a:solidFill>
              </a:defRPr>
            </a:lvl5pPr>
            <a:lvl6pPr lvl="5" rtl="0" algn="ctr">
              <a:spcBef>
                <a:spcPts val="0"/>
              </a:spcBef>
              <a:spcAft>
                <a:spcPts val="0"/>
              </a:spcAft>
              <a:buNone/>
              <a:defRPr sz="1100">
                <a:solidFill>
                  <a:srgbClr val="F8FFF5"/>
                </a:solidFill>
              </a:defRPr>
            </a:lvl6pPr>
            <a:lvl7pPr lvl="6" rtl="0" algn="ctr">
              <a:spcBef>
                <a:spcPts val="0"/>
              </a:spcBef>
              <a:spcAft>
                <a:spcPts val="0"/>
              </a:spcAft>
              <a:buNone/>
              <a:defRPr sz="1100">
                <a:solidFill>
                  <a:srgbClr val="F8FFF5"/>
                </a:solidFill>
              </a:defRPr>
            </a:lvl7pPr>
            <a:lvl8pPr lvl="7" rtl="0" algn="ctr">
              <a:spcBef>
                <a:spcPts val="0"/>
              </a:spcBef>
              <a:spcAft>
                <a:spcPts val="0"/>
              </a:spcAft>
              <a:buNone/>
              <a:defRPr sz="1100">
                <a:solidFill>
                  <a:srgbClr val="F8FFF5"/>
                </a:solidFill>
              </a:defRPr>
            </a:lvl8pPr>
            <a:lvl9pPr lvl="8" rtl="0" algn="ctr">
              <a:spcBef>
                <a:spcPts val="0"/>
              </a:spcBef>
              <a:spcAft>
                <a:spcPts val="0"/>
              </a:spcAft>
              <a:buNone/>
              <a:defRPr sz="1100">
                <a:solidFill>
                  <a:srgbClr val="F8FFF5"/>
                </a:solidFill>
              </a:defRPr>
            </a:lvl9pPr>
          </a:lstStyle>
          <a:p/>
        </p:txBody>
      </p:sp>
      <p:sp>
        <p:nvSpPr>
          <p:cNvPr id="43" name="Google Shape;43;p8"/>
          <p:cNvSpPr txBox="1"/>
          <p:nvPr>
            <p:ph idx="4" type="title"/>
          </p:nvPr>
        </p:nvSpPr>
        <p:spPr>
          <a:xfrm>
            <a:off x="5312737" y="2649662"/>
            <a:ext cx="15156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8FFF5"/>
              </a:buClr>
              <a:buSzPts val="1600"/>
              <a:buNone/>
              <a:defRPr i="0" sz="1600">
                <a:solidFill>
                  <a:srgbClr val="F8FFF5"/>
                </a:solidFill>
              </a:defRPr>
            </a:lvl1pPr>
            <a:lvl2pPr lvl="1" rtl="0" algn="ctr">
              <a:spcBef>
                <a:spcPts val="0"/>
              </a:spcBef>
              <a:spcAft>
                <a:spcPts val="0"/>
              </a:spcAft>
              <a:buClr>
                <a:srgbClr val="F8FFF5"/>
              </a:buClr>
              <a:buSzPts val="1600"/>
              <a:buNone/>
              <a:defRPr sz="1600">
                <a:solidFill>
                  <a:srgbClr val="F8FFF5"/>
                </a:solidFill>
              </a:defRPr>
            </a:lvl2pPr>
            <a:lvl3pPr lvl="2" rtl="0" algn="ctr">
              <a:spcBef>
                <a:spcPts val="0"/>
              </a:spcBef>
              <a:spcAft>
                <a:spcPts val="0"/>
              </a:spcAft>
              <a:buClr>
                <a:srgbClr val="F8FFF5"/>
              </a:buClr>
              <a:buSzPts val="1600"/>
              <a:buNone/>
              <a:defRPr sz="1600">
                <a:solidFill>
                  <a:srgbClr val="F8FFF5"/>
                </a:solidFill>
              </a:defRPr>
            </a:lvl3pPr>
            <a:lvl4pPr lvl="3" rtl="0" algn="ctr">
              <a:spcBef>
                <a:spcPts val="0"/>
              </a:spcBef>
              <a:spcAft>
                <a:spcPts val="0"/>
              </a:spcAft>
              <a:buClr>
                <a:srgbClr val="F8FFF5"/>
              </a:buClr>
              <a:buSzPts val="1600"/>
              <a:buNone/>
              <a:defRPr sz="1600">
                <a:solidFill>
                  <a:srgbClr val="F8FFF5"/>
                </a:solidFill>
              </a:defRPr>
            </a:lvl4pPr>
            <a:lvl5pPr lvl="4" rtl="0" algn="ctr">
              <a:spcBef>
                <a:spcPts val="0"/>
              </a:spcBef>
              <a:spcAft>
                <a:spcPts val="0"/>
              </a:spcAft>
              <a:buClr>
                <a:srgbClr val="F8FFF5"/>
              </a:buClr>
              <a:buSzPts val="1600"/>
              <a:buNone/>
              <a:defRPr sz="1600">
                <a:solidFill>
                  <a:srgbClr val="F8FFF5"/>
                </a:solidFill>
              </a:defRPr>
            </a:lvl5pPr>
            <a:lvl6pPr lvl="5" rtl="0" algn="ctr">
              <a:spcBef>
                <a:spcPts val="0"/>
              </a:spcBef>
              <a:spcAft>
                <a:spcPts val="0"/>
              </a:spcAft>
              <a:buClr>
                <a:srgbClr val="F8FFF5"/>
              </a:buClr>
              <a:buSzPts val="1600"/>
              <a:buNone/>
              <a:defRPr sz="1600">
                <a:solidFill>
                  <a:srgbClr val="F8FFF5"/>
                </a:solidFill>
              </a:defRPr>
            </a:lvl6pPr>
            <a:lvl7pPr lvl="6" rtl="0" algn="ctr">
              <a:spcBef>
                <a:spcPts val="0"/>
              </a:spcBef>
              <a:spcAft>
                <a:spcPts val="0"/>
              </a:spcAft>
              <a:buClr>
                <a:srgbClr val="F8FFF5"/>
              </a:buClr>
              <a:buSzPts val="1600"/>
              <a:buNone/>
              <a:defRPr sz="1600">
                <a:solidFill>
                  <a:srgbClr val="F8FFF5"/>
                </a:solidFill>
              </a:defRPr>
            </a:lvl7pPr>
            <a:lvl8pPr lvl="7" rtl="0" algn="ctr">
              <a:spcBef>
                <a:spcPts val="0"/>
              </a:spcBef>
              <a:spcAft>
                <a:spcPts val="0"/>
              </a:spcAft>
              <a:buClr>
                <a:srgbClr val="F8FFF5"/>
              </a:buClr>
              <a:buSzPts val="1600"/>
              <a:buNone/>
              <a:defRPr sz="1600">
                <a:solidFill>
                  <a:srgbClr val="F8FFF5"/>
                </a:solidFill>
              </a:defRPr>
            </a:lvl8pPr>
            <a:lvl9pPr lvl="8" rtl="0" algn="ctr">
              <a:spcBef>
                <a:spcPts val="0"/>
              </a:spcBef>
              <a:spcAft>
                <a:spcPts val="0"/>
              </a:spcAft>
              <a:buClr>
                <a:srgbClr val="F8FFF5"/>
              </a:buClr>
              <a:buSzPts val="1600"/>
              <a:buNone/>
              <a:defRPr sz="1600">
                <a:solidFill>
                  <a:srgbClr val="F8FFF5"/>
                </a:solidFill>
              </a:defRPr>
            </a:lvl9pPr>
          </a:lstStyle>
          <a:p/>
        </p:txBody>
      </p:sp>
    </p:spTree>
  </p:cSld>
  <p:clrMapOvr>
    <a:masterClrMapping/>
  </p:clrMapOvr>
  <p:extLst>
    <p:ext uri="{DCECCB84-F9BA-43D5-87BE-67443E8EF086}">
      <p15:sldGuideLst>
        <p15:guide id="1" pos="266">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HREE COLUMNS">
  <p:cSld name="CUSTOM_1">
    <p:spTree>
      <p:nvGrpSpPr>
        <p:cNvPr id="44" name="Shape 44"/>
        <p:cNvGrpSpPr/>
        <p:nvPr/>
      </p:nvGrpSpPr>
      <p:grpSpPr>
        <a:xfrm>
          <a:off x="0" y="0"/>
          <a:ext cx="0" cy="0"/>
          <a:chOff x="0" y="0"/>
          <a:chExt cx="0" cy="0"/>
        </a:xfrm>
      </p:grpSpPr>
      <p:sp>
        <p:nvSpPr>
          <p:cNvPr id="45" name="Google Shape;45;p9"/>
          <p:cNvSpPr/>
          <p:nvPr/>
        </p:nvSpPr>
        <p:spPr>
          <a:xfrm>
            <a:off x="426475" y="1447287"/>
            <a:ext cx="2512889" cy="224891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6" name="Google Shape;46;p9"/>
          <p:cNvSpPr/>
          <p:nvPr/>
        </p:nvSpPr>
        <p:spPr>
          <a:xfrm>
            <a:off x="6206613" y="1447287"/>
            <a:ext cx="2512889" cy="224891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7" name="Google Shape;47;p9"/>
          <p:cNvSpPr/>
          <p:nvPr/>
        </p:nvSpPr>
        <p:spPr>
          <a:xfrm>
            <a:off x="3316544" y="1447287"/>
            <a:ext cx="2512889" cy="224891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8" name="Google Shape;48;p9"/>
          <p:cNvSpPr txBox="1"/>
          <p:nvPr>
            <p:ph type="title"/>
          </p:nvPr>
        </p:nvSpPr>
        <p:spPr>
          <a:xfrm>
            <a:off x="408637" y="391777"/>
            <a:ext cx="85458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Clr>
                <a:srgbClr val="4D4F40"/>
              </a:buClr>
              <a:buSzPts val="2500"/>
              <a:buNone/>
              <a:defRPr i="0" sz="2500">
                <a:solidFill>
                  <a:srgbClr val="4D4F40"/>
                </a:solidFill>
              </a:defRPr>
            </a:lvl1pPr>
            <a:lvl2pPr lvl="1" rtl="0" algn="ctr">
              <a:spcBef>
                <a:spcPts val="0"/>
              </a:spcBef>
              <a:spcAft>
                <a:spcPts val="0"/>
              </a:spcAft>
              <a:buClr>
                <a:srgbClr val="DB3862"/>
              </a:buClr>
              <a:buSzPts val="3300"/>
              <a:buNone/>
              <a:defRPr sz="3300">
                <a:solidFill>
                  <a:srgbClr val="DB3862"/>
                </a:solidFill>
              </a:defRPr>
            </a:lvl2pPr>
            <a:lvl3pPr lvl="2" rtl="0" algn="ctr">
              <a:spcBef>
                <a:spcPts val="0"/>
              </a:spcBef>
              <a:spcAft>
                <a:spcPts val="0"/>
              </a:spcAft>
              <a:buClr>
                <a:srgbClr val="DB3862"/>
              </a:buClr>
              <a:buSzPts val="3300"/>
              <a:buNone/>
              <a:defRPr sz="3300">
                <a:solidFill>
                  <a:srgbClr val="DB3862"/>
                </a:solidFill>
              </a:defRPr>
            </a:lvl3pPr>
            <a:lvl4pPr lvl="3" rtl="0" algn="ctr">
              <a:spcBef>
                <a:spcPts val="0"/>
              </a:spcBef>
              <a:spcAft>
                <a:spcPts val="0"/>
              </a:spcAft>
              <a:buClr>
                <a:srgbClr val="DB3862"/>
              </a:buClr>
              <a:buSzPts val="3300"/>
              <a:buNone/>
              <a:defRPr sz="3300">
                <a:solidFill>
                  <a:srgbClr val="DB3862"/>
                </a:solidFill>
              </a:defRPr>
            </a:lvl4pPr>
            <a:lvl5pPr lvl="4" rtl="0" algn="ctr">
              <a:spcBef>
                <a:spcPts val="0"/>
              </a:spcBef>
              <a:spcAft>
                <a:spcPts val="0"/>
              </a:spcAft>
              <a:buClr>
                <a:srgbClr val="DB3862"/>
              </a:buClr>
              <a:buSzPts val="3300"/>
              <a:buNone/>
              <a:defRPr sz="3300">
                <a:solidFill>
                  <a:srgbClr val="DB3862"/>
                </a:solidFill>
              </a:defRPr>
            </a:lvl5pPr>
            <a:lvl6pPr lvl="5" rtl="0" algn="ctr">
              <a:spcBef>
                <a:spcPts val="0"/>
              </a:spcBef>
              <a:spcAft>
                <a:spcPts val="0"/>
              </a:spcAft>
              <a:buClr>
                <a:srgbClr val="DB3862"/>
              </a:buClr>
              <a:buSzPts val="3300"/>
              <a:buNone/>
              <a:defRPr sz="3300">
                <a:solidFill>
                  <a:srgbClr val="DB3862"/>
                </a:solidFill>
              </a:defRPr>
            </a:lvl6pPr>
            <a:lvl7pPr lvl="6" rtl="0" algn="ctr">
              <a:spcBef>
                <a:spcPts val="0"/>
              </a:spcBef>
              <a:spcAft>
                <a:spcPts val="0"/>
              </a:spcAft>
              <a:buClr>
                <a:srgbClr val="DB3862"/>
              </a:buClr>
              <a:buSzPts val="3300"/>
              <a:buNone/>
              <a:defRPr sz="3300">
                <a:solidFill>
                  <a:srgbClr val="DB3862"/>
                </a:solidFill>
              </a:defRPr>
            </a:lvl7pPr>
            <a:lvl8pPr lvl="7" rtl="0" algn="ctr">
              <a:spcBef>
                <a:spcPts val="0"/>
              </a:spcBef>
              <a:spcAft>
                <a:spcPts val="0"/>
              </a:spcAft>
              <a:buClr>
                <a:srgbClr val="DB3862"/>
              </a:buClr>
              <a:buSzPts val="3300"/>
              <a:buNone/>
              <a:defRPr sz="3300">
                <a:solidFill>
                  <a:srgbClr val="DB3862"/>
                </a:solidFill>
              </a:defRPr>
            </a:lvl8pPr>
            <a:lvl9pPr lvl="8" rtl="0" algn="ctr">
              <a:spcBef>
                <a:spcPts val="0"/>
              </a:spcBef>
              <a:spcAft>
                <a:spcPts val="0"/>
              </a:spcAft>
              <a:buClr>
                <a:srgbClr val="DB3862"/>
              </a:buClr>
              <a:buSzPts val="3300"/>
              <a:buNone/>
              <a:defRPr sz="3300">
                <a:solidFill>
                  <a:srgbClr val="DB3862"/>
                </a:solidFill>
              </a:defRPr>
            </a:lvl9pPr>
          </a:lstStyle>
          <a:p/>
        </p:txBody>
      </p:sp>
      <p:sp>
        <p:nvSpPr>
          <p:cNvPr id="49" name="Google Shape;49;p9"/>
          <p:cNvSpPr txBox="1"/>
          <p:nvPr>
            <p:ph idx="2" type="title"/>
          </p:nvPr>
        </p:nvSpPr>
        <p:spPr>
          <a:xfrm>
            <a:off x="761301" y="212862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8FFF5"/>
              </a:buClr>
              <a:buSzPts val="1400"/>
              <a:buNone/>
              <a:defRPr i="0" sz="1400">
                <a:solidFill>
                  <a:srgbClr val="F8FFF5"/>
                </a:solidFill>
              </a:defRPr>
            </a:lvl1pPr>
            <a:lvl2pPr lvl="1" rtl="0" algn="ctr">
              <a:spcBef>
                <a:spcPts val="0"/>
              </a:spcBef>
              <a:spcAft>
                <a:spcPts val="0"/>
              </a:spcAft>
              <a:buClr>
                <a:srgbClr val="F8FFF5"/>
              </a:buClr>
              <a:buSzPts val="1400"/>
              <a:buNone/>
              <a:defRPr sz="1400">
                <a:solidFill>
                  <a:srgbClr val="F8FFF5"/>
                </a:solidFill>
              </a:defRPr>
            </a:lvl2pPr>
            <a:lvl3pPr lvl="2" rtl="0" algn="ctr">
              <a:spcBef>
                <a:spcPts val="0"/>
              </a:spcBef>
              <a:spcAft>
                <a:spcPts val="0"/>
              </a:spcAft>
              <a:buClr>
                <a:srgbClr val="F8FFF5"/>
              </a:buClr>
              <a:buSzPts val="1400"/>
              <a:buNone/>
              <a:defRPr sz="1400">
                <a:solidFill>
                  <a:srgbClr val="F8FFF5"/>
                </a:solidFill>
              </a:defRPr>
            </a:lvl3pPr>
            <a:lvl4pPr lvl="3" rtl="0" algn="ctr">
              <a:spcBef>
                <a:spcPts val="0"/>
              </a:spcBef>
              <a:spcAft>
                <a:spcPts val="0"/>
              </a:spcAft>
              <a:buClr>
                <a:srgbClr val="F8FFF5"/>
              </a:buClr>
              <a:buSzPts val="1400"/>
              <a:buNone/>
              <a:defRPr sz="1400">
                <a:solidFill>
                  <a:srgbClr val="F8FFF5"/>
                </a:solidFill>
              </a:defRPr>
            </a:lvl4pPr>
            <a:lvl5pPr lvl="4" rtl="0" algn="ctr">
              <a:spcBef>
                <a:spcPts val="0"/>
              </a:spcBef>
              <a:spcAft>
                <a:spcPts val="0"/>
              </a:spcAft>
              <a:buClr>
                <a:srgbClr val="F8FFF5"/>
              </a:buClr>
              <a:buSzPts val="1400"/>
              <a:buNone/>
              <a:defRPr sz="1400">
                <a:solidFill>
                  <a:srgbClr val="F8FFF5"/>
                </a:solidFill>
              </a:defRPr>
            </a:lvl5pPr>
            <a:lvl6pPr lvl="5" rtl="0" algn="ctr">
              <a:spcBef>
                <a:spcPts val="0"/>
              </a:spcBef>
              <a:spcAft>
                <a:spcPts val="0"/>
              </a:spcAft>
              <a:buClr>
                <a:srgbClr val="F8FFF5"/>
              </a:buClr>
              <a:buSzPts val="1400"/>
              <a:buNone/>
              <a:defRPr sz="1400">
                <a:solidFill>
                  <a:srgbClr val="F8FFF5"/>
                </a:solidFill>
              </a:defRPr>
            </a:lvl6pPr>
            <a:lvl7pPr lvl="6" rtl="0" algn="ctr">
              <a:spcBef>
                <a:spcPts val="0"/>
              </a:spcBef>
              <a:spcAft>
                <a:spcPts val="0"/>
              </a:spcAft>
              <a:buClr>
                <a:srgbClr val="F8FFF5"/>
              </a:buClr>
              <a:buSzPts val="1400"/>
              <a:buNone/>
              <a:defRPr sz="1400">
                <a:solidFill>
                  <a:srgbClr val="F8FFF5"/>
                </a:solidFill>
              </a:defRPr>
            </a:lvl7pPr>
            <a:lvl8pPr lvl="7" rtl="0" algn="ctr">
              <a:spcBef>
                <a:spcPts val="0"/>
              </a:spcBef>
              <a:spcAft>
                <a:spcPts val="0"/>
              </a:spcAft>
              <a:buClr>
                <a:srgbClr val="F8FFF5"/>
              </a:buClr>
              <a:buSzPts val="1400"/>
              <a:buNone/>
              <a:defRPr sz="1400">
                <a:solidFill>
                  <a:srgbClr val="F8FFF5"/>
                </a:solidFill>
              </a:defRPr>
            </a:lvl8pPr>
            <a:lvl9pPr lvl="8" rtl="0" algn="ctr">
              <a:spcBef>
                <a:spcPts val="0"/>
              </a:spcBef>
              <a:spcAft>
                <a:spcPts val="0"/>
              </a:spcAft>
              <a:buClr>
                <a:srgbClr val="F8FFF5"/>
              </a:buClr>
              <a:buSzPts val="1400"/>
              <a:buNone/>
              <a:defRPr sz="1400">
                <a:solidFill>
                  <a:srgbClr val="F8FFF5"/>
                </a:solidFill>
              </a:defRPr>
            </a:lvl9pPr>
          </a:lstStyle>
          <a:p/>
        </p:txBody>
      </p:sp>
      <p:sp>
        <p:nvSpPr>
          <p:cNvPr id="50" name="Google Shape;50;p9"/>
          <p:cNvSpPr txBox="1"/>
          <p:nvPr>
            <p:ph idx="1" type="subTitle"/>
          </p:nvPr>
        </p:nvSpPr>
        <p:spPr>
          <a:xfrm>
            <a:off x="913375" y="2665950"/>
            <a:ext cx="15390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8FFF5"/>
                </a:solidFill>
              </a:defRPr>
            </a:lvl1pPr>
            <a:lvl2pPr lvl="1" rtl="0" algn="ctr">
              <a:spcBef>
                <a:spcPts val="0"/>
              </a:spcBef>
              <a:spcAft>
                <a:spcPts val="0"/>
              </a:spcAft>
              <a:buNone/>
              <a:defRPr sz="1100">
                <a:solidFill>
                  <a:srgbClr val="F8FFF5"/>
                </a:solidFill>
              </a:defRPr>
            </a:lvl2pPr>
            <a:lvl3pPr lvl="2" rtl="0" algn="ctr">
              <a:spcBef>
                <a:spcPts val="0"/>
              </a:spcBef>
              <a:spcAft>
                <a:spcPts val="0"/>
              </a:spcAft>
              <a:buNone/>
              <a:defRPr sz="1100">
                <a:solidFill>
                  <a:srgbClr val="F8FFF5"/>
                </a:solidFill>
              </a:defRPr>
            </a:lvl3pPr>
            <a:lvl4pPr lvl="3" rtl="0" algn="ctr">
              <a:spcBef>
                <a:spcPts val="0"/>
              </a:spcBef>
              <a:spcAft>
                <a:spcPts val="0"/>
              </a:spcAft>
              <a:buNone/>
              <a:defRPr sz="1100">
                <a:solidFill>
                  <a:srgbClr val="F8FFF5"/>
                </a:solidFill>
              </a:defRPr>
            </a:lvl4pPr>
            <a:lvl5pPr lvl="4" rtl="0" algn="ctr">
              <a:spcBef>
                <a:spcPts val="0"/>
              </a:spcBef>
              <a:spcAft>
                <a:spcPts val="0"/>
              </a:spcAft>
              <a:buNone/>
              <a:defRPr sz="1100">
                <a:solidFill>
                  <a:srgbClr val="F8FFF5"/>
                </a:solidFill>
              </a:defRPr>
            </a:lvl5pPr>
            <a:lvl6pPr lvl="5" rtl="0" algn="ctr">
              <a:spcBef>
                <a:spcPts val="0"/>
              </a:spcBef>
              <a:spcAft>
                <a:spcPts val="0"/>
              </a:spcAft>
              <a:buNone/>
              <a:defRPr sz="1100">
                <a:solidFill>
                  <a:srgbClr val="F8FFF5"/>
                </a:solidFill>
              </a:defRPr>
            </a:lvl6pPr>
            <a:lvl7pPr lvl="6" rtl="0" algn="ctr">
              <a:spcBef>
                <a:spcPts val="0"/>
              </a:spcBef>
              <a:spcAft>
                <a:spcPts val="0"/>
              </a:spcAft>
              <a:buNone/>
              <a:defRPr sz="1100">
                <a:solidFill>
                  <a:srgbClr val="F8FFF5"/>
                </a:solidFill>
              </a:defRPr>
            </a:lvl7pPr>
            <a:lvl8pPr lvl="7" rtl="0" algn="ctr">
              <a:spcBef>
                <a:spcPts val="0"/>
              </a:spcBef>
              <a:spcAft>
                <a:spcPts val="0"/>
              </a:spcAft>
              <a:buNone/>
              <a:defRPr sz="1100">
                <a:solidFill>
                  <a:srgbClr val="F8FFF5"/>
                </a:solidFill>
              </a:defRPr>
            </a:lvl8pPr>
            <a:lvl9pPr lvl="8" rtl="0" algn="ctr">
              <a:spcBef>
                <a:spcPts val="0"/>
              </a:spcBef>
              <a:spcAft>
                <a:spcPts val="0"/>
              </a:spcAft>
              <a:buNone/>
              <a:defRPr sz="1100">
                <a:solidFill>
                  <a:srgbClr val="F8FFF5"/>
                </a:solidFill>
              </a:defRPr>
            </a:lvl9pPr>
          </a:lstStyle>
          <a:p/>
        </p:txBody>
      </p:sp>
      <p:sp>
        <p:nvSpPr>
          <p:cNvPr id="51" name="Google Shape;51;p9"/>
          <p:cNvSpPr txBox="1"/>
          <p:nvPr>
            <p:ph idx="3" type="title"/>
          </p:nvPr>
        </p:nvSpPr>
        <p:spPr>
          <a:xfrm>
            <a:off x="3651315" y="212862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8FFF5"/>
              </a:buClr>
              <a:buSzPts val="1400"/>
              <a:buNone/>
              <a:defRPr i="0" sz="1400">
                <a:solidFill>
                  <a:srgbClr val="F8FFF5"/>
                </a:solidFill>
              </a:defRPr>
            </a:lvl1pPr>
            <a:lvl2pPr lvl="1" rtl="0" algn="ctr">
              <a:spcBef>
                <a:spcPts val="0"/>
              </a:spcBef>
              <a:spcAft>
                <a:spcPts val="0"/>
              </a:spcAft>
              <a:buClr>
                <a:srgbClr val="F8FFF5"/>
              </a:buClr>
              <a:buSzPts val="1400"/>
              <a:buNone/>
              <a:defRPr sz="1400">
                <a:solidFill>
                  <a:srgbClr val="F8FFF5"/>
                </a:solidFill>
              </a:defRPr>
            </a:lvl2pPr>
            <a:lvl3pPr lvl="2" rtl="0" algn="ctr">
              <a:spcBef>
                <a:spcPts val="0"/>
              </a:spcBef>
              <a:spcAft>
                <a:spcPts val="0"/>
              </a:spcAft>
              <a:buClr>
                <a:srgbClr val="F8FFF5"/>
              </a:buClr>
              <a:buSzPts val="1400"/>
              <a:buNone/>
              <a:defRPr sz="1400">
                <a:solidFill>
                  <a:srgbClr val="F8FFF5"/>
                </a:solidFill>
              </a:defRPr>
            </a:lvl3pPr>
            <a:lvl4pPr lvl="3" rtl="0" algn="ctr">
              <a:spcBef>
                <a:spcPts val="0"/>
              </a:spcBef>
              <a:spcAft>
                <a:spcPts val="0"/>
              </a:spcAft>
              <a:buClr>
                <a:srgbClr val="F8FFF5"/>
              </a:buClr>
              <a:buSzPts val="1400"/>
              <a:buNone/>
              <a:defRPr sz="1400">
                <a:solidFill>
                  <a:srgbClr val="F8FFF5"/>
                </a:solidFill>
              </a:defRPr>
            </a:lvl4pPr>
            <a:lvl5pPr lvl="4" rtl="0" algn="ctr">
              <a:spcBef>
                <a:spcPts val="0"/>
              </a:spcBef>
              <a:spcAft>
                <a:spcPts val="0"/>
              </a:spcAft>
              <a:buClr>
                <a:srgbClr val="F8FFF5"/>
              </a:buClr>
              <a:buSzPts val="1400"/>
              <a:buNone/>
              <a:defRPr sz="1400">
                <a:solidFill>
                  <a:srgbClr val="F8FFF5"/>
                </a:solidFill>
              </a:defRPr>
            </a:lvl5pPr>
            <a:lvl6pPr lvl="5" rtl="0" algn="ctr">
              <a:spcBef>
                <a:spcPts val="0"/>
              </a:spcBef>
              <a:spcAft>
                <a:spcPts val="0"/>
              </a:spcAft>
              <a:buClr>
                <a:srgbClr val="F8FFF5"/>
              </a:buClr>
              <a:buSzPts val="1400"/>
              <a:buNone/>
              <a:defRPr sz="1400">
                <a:solidFill>
                  <a:srgbClr val="F8FFF5"/>
                </a:solidFill>
              </a:defRPr>
            </a:lvl6pPr>
            <a:lvl7pPr lvl="6" rtl="0" algn="ctr">
              <a:spcBef>
                <a:spcPts val="0"/>
              </a:spcBef>
              <a:spcAft>
                <a:spcPts val="0"/>
              </a:spcAft>
              <a:buClr>
                <a:srgbClr val="F8FFF5"/>
              </a:buClr>
              <a:buSzPts val="1400"/>
              <a:buNone/>
              <a:defRPr sz="1400">
                <a:solidFill>
                  <a:srgbClr val="F8FFF5"/>
                </a:solidFill>
              </a:defRPr>
            </a:lvl7pPr>
            <a:lvl8pPr lvl="7" rtl="0" algn="ctr">
              <a:spcBef>
                <a:spcPts val="0"/>
              </a:spcBef>
              <a:spcAft>
                <a:spcPts val="0"/>
              </a:spcAft>
              <a:buClr>
                <a:srgbClr val="F8FFF5"/>
              </a:buClr>
              <a:buSzPts val="1400"/>
              <a:buNone/>
              <a:defRPr sz="1400">
                <a:solidFill>
                  <a:srgbClr val="F8FFF5"/>
                </a:solidFill>
              </a:defRPr>
            </a:lvl8pPr>
            <a:lvl9pPr lvl="8" rtl="0" algn="ctr">
              <a:spcBef>
                <a:spcPts val="0"/>
              </a:spcBef>
              <a:spcAft>
                <a:spcPts val="0"/>
              </a:spcAft>
              <a:buClr>
                <a:srgbClr val="F8FFF5"/>
              </a:buClr>
              <a:buSzPts val="1400"/>
              <a:buNone/>
              <a:defRPr sz="1400">
                <a:solidFill>
                  <a:srgbClr val="F8FFF5"/>
                </a:solidFill>
              </a:defRPr>
            </a:lvl9pPr>
          </a:lstStyle>
          <a:p/>
        </p:txBody>
      </p:sp>
      <p:sp>
        <p:nvSpPr>
          <p:cNvPr id="52" name="Google Shape;52;p9"/>
          <p:cNvSpPr txBox="1"/>
          <p:nvPr>
            <p:ph idx="4" type="subTitle"/>
          </p:nvPr>
        </p:nvSpPr>
        <p:spPr>
          <a:xfrm>
            <a:off x="3652223" y="266595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8FFF5"/>
                </a:solidFill>
              </a:defRPr>
            </a:lvl1pPr>
            <a:lvl2pPr lvl="1" rtl="0" algn="ctr">
              <a:spcBef>
                <a:spcPts val="0"/>
              </a:spcBef>
              <a:spcAft>
                <a:spcPts val="0"/>
              </a:spcAft>
              <a:buNone/>
              <a:defRPr sz="1100">
                <a:solidFill>
                  <a:srgbClr val="F8FFF5"/>
                </a:solidFill>
              </a:defRPr>
            </a:lvl2pPr>
            <a:lvl3pPr lvl="2" rtl="0" algn="ctr">
              <a:spcBef>
                <a:spcPts val="0"/>
              </a:spcBef>
              <a:spcAft>
                <a:spcPts val="0"/>
              </a:spcAft>
              <a:buNone/>
              <a:defRPr sz="1100">
                <a:solidFill>
                  <a:srgbClr val="F8FFF5"/>
                </a:solidFill>
              </a:defRPr>
            </a:lvl3pPr>
            <a:lvl4pPr lvl="3" rtl="0" algn="ctr">
              <a:spcBef>
                <a:spcPts val="0"/>
              </a:spcBef>
              <a:spcAft>
                <a:spcPts val="0"/>
              </a:spcAft>
              <a:buNone/>
              <a:defRPr sz="1100">
                <a:solidFill>
                  <a:srgbClr val="F8FFF5"/>
                </a:solidFill>
              </a:defRPr>
            </a:lvl4pPr>
            <a:lvl5pPr lvl="4" rtl="0" algn="ctr">
              <a:spcBef>
                <a:spcPts val="0"/>
              </a:spcBef>
              <a:spcAft>
                <a:spcPts val="0"/>
              </a:spcAft>
              <a:buNone/>
              <a:defRPr sz="1100">
                <a:solidFill>
                  <a:srgbClr val="F8FFF5"/>
                </a:solidFill>
              </a:defRPr>
            </a:lvl5pPr>
            <a:lvl6pPr lvl="5" rtl="0" algn="ctr">
              <a:spcBef>
                <a:spcPts val="0"/>
              </a:spcBef>
              <a:spcAft>
                <a:spcPts val="0"/>
              </a:spcAft>
              <a:buNone/>
              <a:defRPr sz="1100">
                <a:solidFill>
                  <a:srgbClr val="F8FFF5"/>
                </a:solidFill>
              </a:defRPr>
            </a:lvl6pPr>
            <a:lvl7pPr lvl="6" rtl="0" algn="ctr">
              <a:spcBef>
                <a:spcPts val="0"/>
              </a:spcBef>
              <a:spcAft>
                <a:spcPts val="0"/>
              </a:spcAft>
              <a:buNone/>
              <a:defRPr sz="1100">
                <a:solidFill>
                  <a:srgbClr val="F8FFF5"/>
                </a:solidFill>
              </a:defRPr>
            </a:lvl7pPr>
            <a:lvl8pPr lvl="7" rtl="0" algn="ctr">
              <a:spcBef>
                <a:spcPts val="0"/>
              </a:spcBef>
              <a:spcAft>
                <a:spcPts val="0"/>
              </a:spcAft>
              <a:buNone/>
              <a:defRPr sz="1100">
                <a:solidFill>
                  <a:srgbClr val="F8FFF5"/>
                </a:solidFill>
              </a:defRPr>
            </a:lvl8pPr>
            <a:lvl9pPr lvl="8" rtl="0" algn="ctr">
              <a:spcBef>
                <a:spcPts val="0"/>
              </a:spcBef>
              <a:spcAft>
                <a:spcPts val="0"/>
              </a:spcAft>
              <a:buNone/>
              <a:defRPr sz="1100">
                <a:solidFill>
                  <a:srgbClr val="F8FFF5"/>
                </a:solidFill>
              </a:defRPr>
            </a:lvl9pPr>
          </a:lstStyle>
          <a:p/>
        </p:txBody>
      </p:sp>
      <p:sp>
        <p:nvSpPr>
          <p:cNvPr id="53" name="Google Shape;53;p9"/>
          <p:cNvSpPr txBox="1"/>
          <p:nvPr>
            <p:ph idx="5" type="title"/>
          </p:nvPr>
        </p:nvSpPr>
        <p:spPr>
          <a:xfrm>
            <a:off x="6541402" y="2128625"/>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Clr>
                <a:srgbClr val="F8FFF5"/>
              </a:buClr>
              <a:buSzPts val="1400"/>
              <a:buNone/>
              <a:defRPr i="0" sz="1400">
                <a:solidFill>
                  <a:srgbClr val="F8FFF5"/>
                </a:solidFill>
              </a:defRPr>
            </a:lvl1pPr>
            <a:lvl2pPr lvl="1" rtl="0" algn="ctr">
              <a:spcBef>
                <a:spcPts val="0"/>
              </a:spcBef>
              <a:spcAft>
                <a:spcPts val="0"/>
              </a:spcAft>
              <a:buClr>
                <a:srgbClr val="F8FFF5"/>
              </a:buClr>
              <a:buSzPts val="1400"/>
              <a:buNone/>
              <a:defRPr sz="1400">
                <a:solidFill>
                  <a:srgbClr val="F8FFF5"/>
                </a:solidFill>
              </a:defRPr>
            </a:lvl2pPr>
            <a:lvl3pPr lvl="2" rtl="0" algn="ctr">
              <a:spcBef>
                <a:spcPts val="0"/>
              </a:spcBef>
              <a:spcAft>
                <a:spcPts val="0"/>
              </a:spcAft>
              <a:buClr>
                <a:srgbClr val="F8FFF5"/>
              </a:buClr>
              <a:buSzPts val="1400"/>
              <a:buNone/>
              <a:defRPr sz="1400">
                <a:solidFill>
                  <a:srgbClr val="F8FFF5"/>
                </a:solidFill>
              </a:defRPr>
            </a:lvl3pPr>
            <a:lvl4pPr lvl="3" rtl="0" algn="ctr">
              <a:spcBef>
                <a:spcPts val="0"/>
              </a:spcBef>
              <a:spcAft>
                <a:spcPts val="0"/>
              </a:spcAft>
              <a:buClr>
                <a:srgbClr val="F8FFF5"/>
              </a:buClr>
              <a:buSzPts val="1400"/>
              <a:buNone/>
              <a:defRPr sz="1400">
                <a:solidFill>
                  <a:srgbClr val="F8FFF5"/>
                </a:solidFill>
              </a:defRPr>
            </a:lvl4pPr>
            <a:lvl5pPr lvl="4" rtl="0" algn="ctr">
              <a:spcBef>
                <a:spcPts val="0"/>
              </a:spcBef>
              <a:spcAft>
                <a:spcPts val="0"/>
              </a:spcAft>
              <a:buClr>
                <a:srgbClr val="F8FFF5"/>
              </a:buClr>
              <a:buSzPts val="1400"/>
              <a:buNone/>
              <a:defRPr sz="1400">
                <a:solidFill>
                  <a:srgbClr val="F8FFF5"/>
                </a:solidFill>
              </a:defRPr>
            </a:lvl5pPr>
            <a:lvl6pPr lvl="5" rtl="0" algn="ctr">
              <a:spcBef>
                <a:spcPts val="0"/>
              </a:spcBef>
              <a:spcAft>
                <a:spcPts val="0"/>
              </a:spcAft>
              <a:buClr>
                <a:srgbClr val="F8FFF5"/>
              </a:buClr>
              <a:buSzPts val="1400"/>
              <a:buNone/>
              <a:defRPr sz="1400">
                <a:solidFill>
                  <a:srgbClr val="F8FFF5"/>
                </a:solidFill>
              </a:defRPr>
            </a:lvl6pPr>
            <a:lvl7pPr lvl="6" rtl="0" algn="ctr">
              <a:spcBef>
                <a:spcPts val="0"/>
              </a:spcBef>
              <a:spcAft>
                <a:spcPts val="0"/>
              </a:spcAft>
              <a:buClr>
                <a:srgbClr val="F8FFF5"/>
              </a:buClr>
              <a:buSzPts val="1400"/>
              <a:buNone/>
              <a:defRPr sz="1400">
                <a:solidFill>
                  <a:srgbClr val="F8FFF5"/>
                </a:solidFill>
              </a:defRPr>
            </a:lvl7pPr>
            <a:lvl8pPr lvl="7" rtl="0" algn="ctr">
              <a:spcBef>
                <a:spcPts val="0"/>
              </a:spcBef>
              <a:spcAft>
                <a:spcPts val="0"/>
              </a:spcAft>
              <a:buClr>
                <a:srgbClr val="F8FFF5"/>
              </a:buClr>
              <a:buSzPts val="1400"/>
              <a:buNone/>
              <a:defRPr sz="1400">
                <a:solidFill>
                  <a:srgbClr val="F8FFF5"/>
                </a:solidFill>
              </a:defRPr>
            </a:lvl8pPr>
            <a:lvl9pPr lvl="8" rtl="0" algn="ctr">
              <a:spcBef>
                <a:spcPts val="0"/>
              </a:spcBef>
              <a:spcAft>
                <a:spcPts val="0"/>
              </a:spcAft>
              <a:buClr>
                <a:srgbClr val="F8FFF5"/>
              </a:buClr>
              <a:buSzPts val="1400"/>
              <a:buNone/>
              <a:defRPr sz="1400">
                <a:solidFill>
                  <a:srgbClr val="F8FFF5"/>
                </a:solidFill>
              </a:defRPr>
            </a:lvl9pPr>
          </a:lstStyle>
          <a:p/>
        </p:txBody>
      </p:sp>
      <p:sp>
        <p:nvSpPr>
          <p:cNvPr id="54" name="Google Shape;54;p9"/>
          <p:cNvSpPr txBox="1"/>
          <p:nvPr>
            <p:ph idx="6" type="subTitle"/>
          </p:nvPr>
        </p:nvSpPr>
        <p:spPr>
          <a:xfrm>
            <a:off x="6542299" y="2665950"/>
            <a:ext cx="1841400" cy="348900"/>
          </a:xfrm>
          <a:prstGeom prst="rect">
            <a:avLst/>
          </a:prstGeom>
        </p:spPr>
        <p:txBody>
          <a:bodyPr anchorCtr="0" anchor="t" bIns="0" lIns="0" spcFirstLastPara="1" rIns="0" wrap="square" tIns="0">
            <a:noAutofit/>
          </a:bodyPr>
          <a:lstStyle>
            <a:lvl1pPr lvl="0" rtl="0" algn="ctr">
              <a:spcBef>
                <a:spcPts val="0"/>
              </a:spcBef>
              <a:spcAft>
                <a:spcPts val="0"/>
              </a:spcAft>
              <a:buNone/>
              <a:defRPr sz="1100">
                <a:solidFill>
                  <a:srgbClr val="F8FFF5"/>
                </a:solidFill>
              </a:defRPr>
            </a:lvl1pPr>
            <a:lvl2pPr lvl="1" rtl="0" algn="ctr">
              <a:spcBef>
                <a:spcPts val="0"/>
              </a:spcBef>
              <a:spcAft>
                <a:spcPts val="0"/>
              </a:spcAft>
              <a:buNone/>
              <a:defRPr sz="1100">
                <a:solidFill>
                  <a:srgbClr val="F8FFF5"/>
                </a:solidFill>
              </a:defRPr>
            </a:lvl2pPr>
            <a:lvl3pPr lvl="2" rtl="0" algn="ctr">
              <a:spcBef>
                <a:spcPts val="0"/>
              </a:spcBef>
              <a:spcAft>
                <a:spcPts val="0"/>
              </a:spcAft>
              <a:buNone/>
              <a:defRPr sz="1100">
                <a:solidFill>
                  <a:srgbClr val="F8FFF5"/>
                </a:solidFill>
              </a:defRPr>
            </a:lvl3pPr>
            <a:lvl4pPr lvl="3" rtl="0" algn="ctr">
              <a:spcBef>
                <a:spcPts val="0"/>
              </a:spcBef>
              <a:spcAft>
                <a:spcPts val="0"/>
              </a:spcAft>
              <a:buNone/>
              <a:defRPr sz="1100">
                <a:solidFill>
                  <a:srgbClr val="F8FFF5"/>
                </a:solidFill>
              </a:defRPr>
            </a:lvl4pPr>
            <a:lvl5pPr lvl="4" rtl="0" algn="ctr">
              <a:spcBef>
                <a:spcPts val="0"/>
              </a:spcBef>
              <a:spcAft>
                <a:spcPts val="0"/>
              </a:spcAft>
              <a:buNone/>
              <a:defRPr sz="1100">
                <a:solidFill>
                  <a:srgbClr val="F8FFF5"/>
                </a:solidFill>
              </a:defRPr>
            </a:lvl5pPr>
            <a:lvl6pPr lvl="5" rtl="0" algn="ctr">
              <a:spcBef>
                <a:spcPts val="0"/>
              </a:spcBef>
              <a:spcAft>
                <a:spcPts val="0"/>
              </a:spcAft>
              <a:buNone/>
              <a:defRPr sz="1100">
                <a:solidFill>
                  <a:srgbClr val="F8FFF5"/>
                </a:solidFill>
              </a:defRPr>
            </a:lvl6pPr>
            <a:lvl7pPr lvl="6" rtl="0" algn="ctr">
              <a:spcBef>
                <a:spcPts val="0"/>
              </a:spcBef>
              <a:spcAft>
                <a:spcPts val="0"/>
              </a:spcAft>
              <a:buNone/>
              <a:defRPr sz="1100">
                <a:solidFill>
                  <a:srgbClr val="F8FFF5"/>
                </a:solidFill>
              </a:defRPr>
            </a:lvl7pPr>
            <a:lvl8pPr lvl="7" rtl="0" algn="ctr">
              <a:spcBef>
                <a:spcPts val="0"/>
              </a:spcBef>
              <a:spcAft>
                <a:spcPts val="0"/>
              </a:spcAft>
              <a:buNone/>
              <a:defRPr sz="1100">
                <a:solidFill>
                  <a:srgbClr val="F8FFF5"/>
                </a:solidFill>
              </a:defRPr>
            </a:lvl8pPr>
            <a:lvl9pPr lvl="8" rtl="0" algn="ctr">
              <a:spcBef>
                <a:spcPts val="0"/>
              </a:spcBef>
              <a:spcAft>
                <a:spcPts val="0"/>
              </a:spcAft>
              <a:buNone/>
              <a:defRPr sz="1100">
                <a:solidFill>
                  <a:srgbClr val="F8FFF5"/>
                </a:solidFill>
              </a:defRPr>
            </a:lvl9pPr>
          </a:lstStyle>
          <a:p/>
        </p:txBody>
      </p:sp>
    </p:spTree>
  </p:cSld>
  <p:clrMapOvr>
    <a:masterClrMapping/>
  </p:clrMapOvr>
  <p:extLst>
    <p:ext uri="{DCECCB84-F9BA-43D5-87BE-67443E8EF086}">
      <p15:sldGuideLst>
        <p15:guide id="1" pos="269">
          <p15:clr>
            <a:srgbClr val="F9AD4C"/>
          </p15:clr>
        </p15:guide>
        <p15:guide id="2" pos="5491">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TEXT 1">
  <p:cSld name="CUSTOM_12_1">
    <p:spTree>
      <p:nvGrpSpPr>
        <p:cNvPr id="55" name="Shape 55"/>
        <p:cNvGrpSpPr/>
        <p:nvPr/>
      </p:nvGrpSpPr>
      <p:grpSpPr>
        <a:xfrm>
          <a:off x="0" y="0"/>
          <a:ext cx="0" cy="0"/>
          <a:chOff x="0" y="0"/>
          <a:chExt cx="0" cy="0"/>
        </a:xfrm>
      </p:grpSpPr>
      <p:sp>
        <p:nvSpPr>
          <p:cNvPr id="56" name="Google Shape;56;p10"/>
          <p:cNvSpPr txBox="1"/>
          <p:nvPr>
            <p:ph type="title"/>
          </p:nvPr>
        </p:nvSpPr>
        <p:spPr>
          <a:xfrm flipH="1">
            <a:off x="1600688" y="2926525"/>
            <a:ext cx="4456500" cy="616200"/>
          </a:xfrm>
          <a:prstGeom prst="rect">
            <a:avLst/>
          </a:prstGeom>
          <a:noFill/>
          <a:ln>
            <a:noFill/>
          </a:ln>
        </p:spPr>
        <p:txBody>
          <a:bodyPr anchorCtr="0" anchor="b" bIns="0" lIns="0" spcFirstLastPara="1" rIns="0" wrap="square" tIns="0">
            <a:noAutofit/>
          </a:bodyPr>
          <a:lstStyle>
            <a:lvl1pPr lvl="0" rtl="0">
              <a:spcBef>
                <a:spcPts val="0"/>
              </a:spcBef>
              <a:spcAft>
                <a:spcPts val="0"/>
              </a:spcAft>
              <a:buClr>
                <a:srgbClr val="4D4F40"/>
              </a:buClr>
              <a:buSzPts val="2500"/>
              <a:buNone/>
              <a:defRPr i="0" sz="2500">
                <a:solidFill>
                  <a:srgbClr val="4D4F40"/>
                </a:solidFill>
              </a:defRPr>
            </a:lvl1pPr>
            <a:lvl2pPr lvl="1" rtl="0">
              <a:spcBef>
                <a:spcPts val="0"/>
              </a:spcBef>
              <a:spcAft>
                <a:spcPts val="0"/>
              </a:spcAft>
              <a:buClr>
                <a:srgbClr val="4D4F40"/>
              </a:buClr>
              <a:buSzPts val="2500"/>
              <a:buNone/>
              <a:defRPr sz="2500">
                <a:solidFill>
                  <a:srgbClr val="4D4F40"/>
                </a:solidFill>
              </a:defRPr>
            </a:lvl2pPr>
            <a:lvl3pPr lvl="2" rtl="0">
              <a:spcBef>
                <a:spcPts val="0"/>
              </a:spcBef>
              <a:spcAft>
                <a:spcPts val="0"/>
              </a:spcAft>
              <a:buClr>
                <a:srgbClr val="4D4F40"/>
              </a:buClr>
              <a:buSzPts val="2500"/>
              <a:buNone/>
              <a:defRPr sz="2500">
                <a:solidFill>
                  <a:srgbClr val="4D4F40"/>
                </a:solidFill>
              </a:defRPr>
            </a:lvl3pPr>
            <a:lvl4pPr lvl="3" rtl="0">
              <a:spcBef>
                <a:spcPts val="0"/>
              </a:spcBef>
              <a:spcAft>
                <a:spcPts val="0"/>
              </a:spcAft>
              <a:buClr>
                <a:srgbClr val="4D4F40"/>
              </a:buClr>
              <a:buSzPts val="2500"/>
              <a:buNone/>
              <a:defRPr sz="2500">
                <a:solidFill>
                  <a:srgbClr val="4D4F40"/>
                </a:solidFill>
              </a:defRPr>
            </a:lvl4pPr>
            <a:lvl5pPr lvl="4" rtl="0">
              <a:spcBef>
                <a:spcPts val="0"/>
              </a:spcBef>
              <a:spcAft>
                <a:spcPts val="0"/>
              </a:spcAft>
              <a:buClr>
                <a:srgbClr val="4D4F40"/>
              </a:buClr>
              <a:buSzPts val="2500"/>
              <a:buNone/>
              <a:defRPr sz="2500">
                <a:solidFill>
                  <a:srgbClr val="4D4F40"/>
                </a:solidFill>
              </a:defRPr>
            </a:lvl5pPr>
            <a:lvl6pPr lvl="5" rtl="0">
              <a:spcBef>
                <a:spcPts val="0"/>
              </a:spcBef>
              <a:spcAft>
                <a:spcPts val="0"/>
              </a:spcAft>
              <a:buClr>
                <a:srgbClr val="4D4F40"/>
              </a:buClr>
              <a:buSzPts val="2500"/>
              <a:buNone/>
              <a:defRPr sz="2500">
                <a:solidFill>
                  <a:srgbClr val="4D4F40"/>
                </a:solidFill>
              </a:defRPr>
            </a:lvl6pPr>
            <a:lvl7pPr lvl="6" rtl="0">
              <a:spcBef>
                <a:spcPts val="0"/>
              </a:spcBef>
              <a:spcAft>
                <a:spcPts val="0"/>
              </a:spcAft>
              <a:buClr>
                <a:srgbClr val="4D4F40"/>
              </a:buClr>
              <a:buSzPts val="2500"/>
              <a:buNone/>
              <a:defRPr sz="2500">
                <a:solidFill>
                  <a:srgbClr val="4D4F40"/>
                </a:solidFill>
              </a:defRPr>
            </a:lvl7pPr>
            <a:lvl8pPr lvl="7" rtl="0">
              <a:spcBef>
                <a:spcPts val="0"/>
              </a:spcBef>
              <a:spcAft>
                <a:spcPts val="0"/>
              </a:spcAft>
              <a:buClr>
                <a:srgbClr val="4D4F40"/>
              </a:buClr>
              <a:buSzPts val="2500"/>
              <a:buNone/>
              <a:defRPr sz="2500">
                <a:solidFill>
                  <a:srgbClr val="4D4F40"/>
                </a:solidFill>
              </a:defRPr>
            </a:lvl8pPr>
            <a:lvl9pPr lvl="8" rtl="0">
              <a:spcBef>
                <a:spcPts val="0"/>
              </a:spcBef>
              <a:spcAft>
                <a:spcPts val="0"/>
              </a:spcAft>
              <a:buClr>
                <a:srgbClr val="4D4F40"/>
              </a:buClr>
              <a:buSzPts val="2500"/>
              <a:buNone/>
              <a:defRPr sz="2500">
                <a:solidFill>
                  <a:srgbClr val="4D4F40"/>
                </a:solidFill>
              </a:defRPr>
            </a:lvl9pPr>
          </a:lstStyle>
          <a:p/>
        </p:txBody>
      </p:sp>
      <p:sp>
        <p:nvSpPr>
          <p:cNvPr id="57" name="Google Shape;57;p10"/>
          <p:cNvSpPr txBox="1"/>
          <p:nvPr>
            <p:ph idx="1" type="subTitle"/>
          </p:nvPr>
        </p:nvSpPr>
        <p:spPr>
          <a:xfrm flipH="1">
            <a:off x="1600688" y="3625900"/>
            <a:ext cx="3339000" cy="355200"/>
          </a:xfrm>
          <a:prstGeom prst="rect">
            <a:avLst/>
          </a:prstGeom>
        </p:spPr>
        <p:txBody>
          <a:bodyPr anchorCtr="0" anchor="t" bIns="0" lIns="0" spcFirstLastPara="1" rIns="0" wrap="square" tIns="0">
            <a:noAutofit/>
          </a:bodyPr>
          <a:lstStyle>
            <a:lvl1pPr lvl="0" rtl="0">
              <a:spcBef>
                <a:spcPts val="0"/>
              </a:spcBef>
              <a:spcAft>
                <a:spcPts val="0"/>
              </a:spcAft>
              <a:buNone/>
              <a:defRPr sz="1100">
                <a:solidFill>
                  <a:srgbClr val="4D4F40"/>
                </a:solidFill>
              </a:defRPr>
            </a:lvl1pPr>
            <a:lvl2pPr lvl="1" rtl="0">
              <a:spcBef>
                <a:spcPts val="0"/>
              </a:spcBef>
              <a:spcAft>
                <a:spcPts val="0"/>
              </a:spcAft>
              <a:buNone/>
              <a:defRPr sz="600">
                <a:solidFill>
                  <a:srgbClr val="4D4F40"/>
                </a:solidFill>
              </a:defRPr>
            </a:lvl2pPr>
            <a:lvl3pPr lvl="2" rtl="0">
              <a:spcBef>
                <a:spcPts val="0"/>
              </a:spcBef>
              <a:spcAft>
                <a:spcPts val="0"/>
              </a:spcAft>
              <a:buNone/>
              <a:defRPr sz="600">
                <a:solidFill>
                  <a:srgbClr val="4D4F40"/>
                </a:solidFill>
              </a:defRPr>
            </a:lvl3pPr>
            <a:lvl4pPr lvl="3" rtl="0">
              <a:spcBef>
                <a:spcPts val="0"/>
              </a:spcBef>
              <a:spcAft>
                <a:spcPts val="0"/>
              </a:spcAft>
              <a:buNone/>
              <a:defRPr sz="600">
                <a:solidFill>
                  <a:srgbClr val="4D4F40"/>
                </a:solidFill>
              </a:defRPr>
            </a:lvl4pPr>
            <a:lvl5pPr lvl="4" rtl="0">
              <a:spcBef>
                <a:spcPts val="0"/>
              </a:spcBef>
              <a:spcAft>
                <a:spcPts val="0"/>
              </a:spcAft>
              <a:buNone/>
              <a:defRPr sz="600">
                <a:solidFill>
                  <a:srgbClr val="4D4F40"/>
                </a:solidFill>
              </a:defRPr>
            </a:lvl5pPr>
            <a:lvl6pPr lvl="5" rtl="0">
              <a:spcBef>
                <a:spcPts val="0"/>
              </a:spcBef>
              <a:spcAft>
                <a:spcPts val="0"/>
              </a:spcAft>
              <a:buNone/>
              <a:defRPr sz="600">
                <a:solidFill>
                  <a:srgbClr val="4D4F40"/>
                </a:solidFill>
              </a:defRPr>
            </a:lvl6pPr>
            <a:lvl7pPr lvl="6" rtl="0">
              <a:spcBef>
                <a:spcPts val="0"/>
              </a:spcBef>
              <a:spcAft>
                <a:spcPts val="0"/>
              </a:spcAft>
              <a:buNone/>
              <a:defRPr sz="600">
                <a:solidFill>
                  <a:srgbClr val="4D4F40"/>
                </a:solidFill>
              </a:defRPr>
            </a:lvl7pPr>
            <a:lvl8pPr lvl="7" rtl="0">
              <a:spcBef>
                <a:spcPts val="0"/>
              </a:spcBef>
              <a:spcAft>
                <a:spcPts val="0"/>
              </a:spcAft>
              <a:buNone/>
              <a:defRPr sz="600">
                <a:solidFill>
                  <a:srgbClr val="4D4F40"/>
                </a:solidFill>
              </a:defRPr>
            </a:lvl8pPr>
            <a:lvl9pPr lvl="8" rtl="0">
              <a:spcBef>
                <a:spcPts val="0"/>
              </a:spcBef>
              <a:spcAft>
                <a:spcPts val="0"/>
              </a:spcAft>
              <a:buNone/>
              <a:defRPr sz="600">
                <a:solidFill>
                  <a:srgbClr val="4D4F40"/>
                </a:solidFill>
              </a:defRPr>
            </a:lvl9pPr>
          </a:lstStyle>
          <a:p/>
        </p:txBody>
      </p:sp>
      <p:sp>
        <p:nvSpPr>
          <p:cNvPr id="58" name="Google Shape;58;p10"/>
          <p:cNvSpPr/>
          <p:nvPr/>
        </p:nvSpPr>
        <p:spPr>
          <a:xfrm flipH="1">
            <a:off x="6505500" y="0"/>
            <a:ext cx="2638500" cy="51627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p:nvPr/>
        </p:nvSpPr>
        <p:spPr>
          <a:xfrm flipH="1">
            <a:off x="75" y="1026150"/>
            <a:ext cx="1152300" cy="31104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FF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29349" y="731450"/>
            <a:ext cx="5885400" cy="1252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4D4F40"/>
              </a:buClr>
              <a:buSzPts val="700"/>
              <a:buFont typeface="Chau Philomene One"/>
              <a:buNone/>
              <a:defRPr i="0" sz="3300" u="none" cap="none" strike="noStrike">
                <a:solidFill>
                  <a:srgbClr val="4D4F40"/>
                </a:solidFill>
                <a:latin typeface="Chau Philomene One"/>
                <a:ea typeface="Chau Philomene One"/>
                <a:cs typeface="Chau Philomene One"/>
                <a:sym typeface="Chau Philomene One"/>
              </a:defRPr>
            </a:lvl1pPr>
            <a:lvl2pPr lvl="1">
              <a:spcBef>
                <a:spcPts val="0"/>
              </a:spcBef>
              <a:spcAft>
                <a:spcPts val="0"/>
              </a:spcAft>
              <a:buClr>
                <a:srgbClr val="4D4F40"/>
              </a:buClr>
              <a:buSzPts val="700"/>
              <a:buFont typeface="Chau Philomene One"/>
              <a:buNone/>
              <a:defRPr sz="900">
                <a:solidFill>
                  <a:srgbClr val="4D4F40"/>
                </a:solidFill>
                <a:latin typeface="Chau Philomene One"/>
                <a:ea typeface="Chau Philomene One"/>
                <a:cs typeface="Chau Philomene One"/>
                <a:sym typeface="Chau Philomene One"/>
              </a:defRPr>
            </a:lvl2pPr>
            <a:lvl3pPr lvl="2">
              <a:spcBef>
                <a:spcPts val="0"/>
              </a:spcBef>
              <a:spcAft>
                <a:spcPts val="0"/>
              </a:spcAft>
              <a:buClr>
                <a:srgbClr val="4D4F40"/>
              </a:buClr>
              <a:buSzPts val="700"/>
              <a:buFont typeface="Chau Philomene One"/>
              <a:buNone/>
              <a:defRPr sz="900">
                <a:solidFill>
                  <a:srgbClr val="4D4F40"/>
                </a:solidFill>
                <a:latin typeface="Chau Philomene One"/>
                <a:ea typeface="Chau Philomene One"/>
                <a:cs typeface="Chau Philomene One"/>
                <a:sym typeface="Chau Philomene One"/>
              </a:defRPr>
            </a:lvl3pPr>
            <a:lvl4pPr lvl="3">
              <a:spcBef>
                <a:spcPts val="0"/>
              </a:spcBef>
              <a:spcAft>
                <a:spcPts val="0"/>
              </a:spcAft>
              <a:buClr>
                <a:srgbClr val="4D4F40"/>
              </a:buClr>
              <a:buSzPts val="700"/>
              <a:buFont typeface="Chau Philomene One"/>
              <a:buNone/>
              <a:defRPr sz="900">
                <a:solidFill>
                  <a:srgbClr val="4D4F40"/>
                </a:solidFill>
                <a:latin typeface="Chau Philomene One"/>
                <a:ea typeface="Chau Philomene One"/>
                <a:cs typeface="Chau Philomene One"/>
                <a:sym typeface="Chau Philomene One"/>
              </a:defRPr>
            </a:lvl4pPr>
            <a:lvl5pPr lvl="4">
              <a:spcBef>
                <a:spcPts val="0"/>
              </a:spcBef>
              <a:spcAft>
                <a:spcPts val="0"/>
              </a:spcAft>
              <a:buClr>
                <a:srgbClr val="4D4F40"/>
              </a:buClr>
              <a:buSzPts val="700"/>
              <a:buFont typeface="Chau Philomene One"/>
              <a:buNone/>
              <a:defRPr sz="900">
                <a:solidFill>
                  <a:srgbClr val="4D4F40"/>
                </a:solidFill>
                <a:latin typeface="Chau Philomene One"/>
                <a:ea typeface="Chau Philomene One"/>
                <a:cs typeface="Chau Philomene One"/>
                <a:sym typeface="Chau Philomene One"/>
              </a:defRPr>
            </a:lvl5pPr>
            <a:lvl6pPr lvl="5">
              <a:spcBef>
                <a:spcPts val="0"/>
              </a:spcBef>
              <a:spcAft>
                <a:spcPts val="0"/>
              </a:spcAft>
              <a:buClr>
                <a:srgbClr val="4D4F40"/>
              </a:buClr>
              <a:buSzPts val="700"/>
              <a:buFont typeface="Chau Philomene One"/>
              <a:buNone/>
              <a:defRPr sz="900">
                <a:solidFill>
                  <a:srgbClr val="4D4F40"/>
                </a:solidFill>
                <a:latin typeface="Chau Philomene One"/>
                <a:ea typeface="Chau Philomene One"/>
                <a:cs typeface="Chau Philomene One"/>
                <a:sym typeface="Chau Philomene One"/>
              </a:defRPr>
            </a:lvl6pPr>
            <a:lvl7pPr lvl="6">
              <a:spcBef>
                <a:spcPts val="0"/>
              </a:spcBef>
              <a:spcAft>
                <a:spcPts val="0"/>
              </a:spcAft>
              <a:buClr>
                <a:srgbClr val="4D4F40"/>
              </a:buClr>
              <a:buSzPts val="700"/>
              <a:buFont typeface="Chau Philomene One"/>
              <a:buNone/>
              <a:defRPr sz="900">
                <a:solidFill>
                  <a:srgbClr val="4D4F40"/>
                </a:solidFill>
                <a:latin typeface="Chau Philomene One"/>
                <a:ea typeface="Chau Philomene One"/>
                <a:cs typeface="Chau Philomene One"/>
                <a:sym typeface="Chau Philomene One"/>
              </a:defRPr>
            </a:lvl7pPr>
            <a:lvl8pPr lvl="7">
              <a:spcBef>
                <a:spcPts val="0"/>
              </a:spcBef>
              <a:spcAft>
                <a:spcPts val="0"/>
              </a:spcAft>
              <a:buClr>
                <a:srgbClr val="4D4F40"/>
              </a:buClr>
              <a:buSzPts val="700"/>
              <a:buFont typeface="Chau Philomene One"/>
              <a:buNone/>
              <a:defRPr sz="900">
                <a:solidFill>
                  <a:srgbClr val="4D4F40"/>
                </a:solidFill>
                <a:latin typeface="Chau Philomene One"/>
                <a:ea typeface="Chau Philomene One"/>
                <a:cs typeface="Chau Philomene One"/>
                <a:sym typeface="Chau Philomene One"/>
              </a:defRPr>
            </a:lvl8pPr>
            <a:lvl9pPr lvl="8">
              <a:spcBef>
                <a:spcPts val="0"/>
              </a:spcBef>
              <a:spcAft>
                <a:spcPts val="0"/>
              </a:spcAft>
              <a:buClr>
                <a:srgbClr val="4D4F40"/>
              </a:buClr>
              <a:buSzPts val="700"/>
              <a:buFont typeface="Chau Philomene One"/>
              <a:buNone/>
              <a:defRPr sz="900">
                <a:solidFill>
                  <a:srgbClr val="4D4F40"/>
                </a:solidFill>
                <a:latin typeface="Chau Philomene One"/>
                <a:ea typeface="Chau Philomene One"/>
                <a:cs typeface="Chau Philomene One"/>
                <a:sym typeface="Chau Philomene One"/>
              </a:defRPr>
            </a:lvl9pPr>
          </a:lstStyle>
          <a:p/>
        </p:txBody>
      </p:sp>
      <p:sp>
        <p:nvSpPr>
          <p:cNvPr id="7" name="Google Shape;7;p1"/>
          <p:cNvSpPr txBox="1"/>
          <p:nvPr>
            <p:ph idx="1" type="body"/>
          </p:nvPr>
        </p:nvSpPr>
        <p:spPr>
          <a:xfrm>
            <a:off x="1390725" y="2374775"/>
            <a:ext cx="4365900" cy="14775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rgbClr val="4D4F40"/>
              </a:buClr>
              <a:buSzPts val="1200"/>
              <a:buFont typeface="Rokkitt Light"/>
              <a:buNone/>
              <a:defRPr i="0" sz="1200" u="none" cap="none" strike="noStrike">
                <a:solidFill>
                  <a:srgbClr val="4D4F40"/>
                </a:solidFill>
                <a:latin typeface="Rokkitt Light"/>
                <a:ea typeface="Rokkitt Light"/>
                <a:cs typeface="Rokkitt Light"/>
                <a:sym typeface="Rokkitt Light"/>
              </a:defRPr>
            </a:lvl1pPr>
            <a:lvl2pPr indent="-228600" lvl="1" marL="914400" marR="0" rtl="0" algn="l">
              <a:spcBef>
                <a:spcPts val="0"/>
              </a:spcBef>
              <a:spcAft>
                <a:spcPts val="0"/>
              </a:spcAft>
              <a:buClr>
                <a:srgbClr val="4D4F40"/>
              </a:buClr>
              <a:buSzPts val="1200"/>
              <a:buFont typeface="Rokkitt Light"/>
              <a:buNone/>
              <a:defRPr i="0" sz="1200" u="none" cap="none" strike="noStrike">
                <a:solidFill>
                  <a:srgbClr val="4D4F40"/>
                </a:solidFill>
                <a:latin typeface="Rokkitt Light"/>
                <a:ea typeface="Rokkitt Light"/>
                <a:cs typeface="Rokkitt Light"/>
                <a:sym typeface="Rokkitt Light"/>
              </a:defRPr>
            </a:lvl2pPr>
            <a:lvl3pPr indent="-228600" lvl="2" marL="1371600" marR="0" rtl="0" algn="l">
              <a:spcBef>
                <a:spcPts val="0"/>
              </a:spcBef>
              <a:spcAft>
                <a:spcPts val="0"/>
              </a:spcAft>
              <a:buClr>
                <a:srgbClr val="4D4F40"/>
              </a:buClr>
              <a:buSzPts val="1200"/>
              <a:buFont typeface="Rokkitt Light"/>
              <a:buNone/>
              <a:defRPr i="0" sz="1200" u="none" cap="none" strike="noStrike">
                <a:solidFill>
                  <a:srgbClr val="4D4F40"/>
                </a:solidFill>
                <a:latin typeface="Rokkitt Light"/>
                <a:ea typeface="Rokkitt Light"/>
                <a:cs typeface="Rokkitt Light"/>
                <a:sym typeface="Rokkitt Light"/>
              </a:defRPr>
            </a:lvl3pPr>
            <a:lvl4pPr indent="-228600" lvl="3" marL="1828800" marR="0" rtl="0" algn="l">
              <a:spcBef>
                <a:spcPts val="0"/>
              </a:spcBef>
              <a:spcAft>
                <a:spcPts val="0"/>
              </a:spcAft>
              <a:buClr>
                <a:srgbClr val="4D4F40"/>
              </a:buClr>
              <a:buSzPts val="1200"/>
              <a:buFont typeface="Rokkitt Light"/>
              <a:buNone/>
              <a:defRPr i="0" sz="1200" u="none" cap="none" strike="noStrike">
                <a:solidFill>
                  <a:srgbClr val="4D4F40"/>
                </a:solidFill>
                <a:latin typeface="Rokkitt Light"/>
                <a:ea typeface="Rokkitt Light"/>
                <a:cs typeface="Rokkitt Light"/>
                <a:sym typeface="Rokkitt Light"/>
              </a:defRPr>
            </a:lvl4pPr>
            <a:lvl5pPr indent="-228600" lvl="4" marL="2286000" marR="0" rtl="0" algn="l">
              <a:spcBef>
                <a:spcPts val="0"/>
              </a:spcBef>
              <a:spcAft>
                <a:spcPts val="0"/>
              </a:spcAft>
              <a:buClr>
                <a:srgbClr val="4D4F40"/>
              </a:buClr>
              <a:buSzPts val="1200"/>
              <a:buFont typeface="Rokkitt Light"/>
              <a:buNone/>
              <a:defRPr i="0" sz="1200" u="none" cap="none" strike="noStrike">
                <a:solidFill>
                  <a:srgbClr val="4D4F40"/>
                </a:solidFill>
                <a:latin typeface="Rokkitt Light"/>
                <a:ea typeface="Rokkitt Light"/>
                <a:cs typeface="Rokkitt Light"/>
                <a:sym typeface="Rokkitt Light"/>
              </a:defRPr>
            </a:lvl5pPr>
            <a:lvl6pPr indent="-228600" lvl="5" marL="2743200" marR="0" rtl="0" algn="l">
              <a:spcBef>
                <a:spcPts val="0"/>
              </a:spcBef>
              <a:spcAft>
                <a:spcPts val="0"/>
              </a:spcAft>
              <a:buClr>
                <a:srgbClr val="4D4F40"/>
              </a:buClr>
              <a:buSzPts val="1200"/>
              <a:buFont typeface="Rokkitt Light"/>
              <a:buNone/>
              <a:defRPr i="0" sz="1200" u="none" cap="none" strike="noStrike">
                <a:solidFill>
                  <a:srgbClr val="4D4F40"/>
                </a:solidFill>
                <a:latin typeface="Rokkitt Light"/>
                <a:ea typeface="Rokkitt Light"/>
                <a:cs typeface="Rokkitt Light"/>
                <a:sym typeface="Rokkitt Light"/>
              </a:defRPr>
            </a:lvl6pPr>
            <a:lvl7pPr indent="-228600" lvl="6" marL="3200400" marR="0" rtl="0" algn="l">
              <a:spcBef>
                <a:spcPts val="0"/>
              </a:spcBef>
              <a:spcAft>
                <a:spcPts val="0"/>
              </a:spcAft>
              <a:buClr>
                <a:srgbClr val="4D4F40"/>
              </a:buClr>
              <a:buSzPts val="1200"/>
              <a:buFont typeface="Rokkitt Light"/>
              <a:buNone/>
              <a:defRPr i="0" sz="1200" u="none" cap="none" strike="noStrike">
                <a:solidFill>
                  <a:srgbClr val="4D4F40"/>
                </a:solidFill>
                <a:latin typeface="Rokkitt Light"/>
                <a:ea typeface="Rokkitt Light"/>
                <a:cs typeface="Rokkitt Light"/>
                <a:sym typeface="Rokkitt Light"/>
              </a:defRPr>
            </a:lvl7pPr>
            <a:lvl8pPr indent="-228600" lvl="7" marL="3657600" marR="0" rtl="0" algn="l">
              <a:spcBef>
                <a:spcPts val="0"/>
              </a:spcBef>
              <a:spcAft>
                <a:spcPts val="0"/>
              </a:spcAft>
              <a:buClr>
                <a:srgbClr val="4D4F40"/>
              </a:buClr>
              <a:buSzPts val="1200"/>
              <a:buFont typeface="Rokkitt Light"/>
              <a:buNone/>
              <a:defRPr i="0" sz="1200" u="none" cap="none" strike="noStrike">
                <a:solidFill>
                  <a:srgbClr val="4D4F40"/>
                </a:solidFill>
                <a:latin typeface="Rokkitt Light"/>
                <a:ea typeface="Rokkitt Light"/>
                <a:cs typeface="Rokkitt Light"/>
                <a:sym typeface="Rokkitt Light"/>
              </a:defRPr>
            </a:lvl8pPr>
            <a:lvl9pPr indent="-228600" lvl="8" marL="4114800" marR="0" rtl="0" algn="l">
              <a:spcBef>
                <a:spcPts val="0"/>
              </a:spcBef>
              <a:spcAft>
                <a:spcPts val="0"/>
              </a:spcAft>
              <a:buClr>
                <a:srgbClr val="4D4F40"/>
              </a:buClr>
              <a:buSzPts val="1200"/>
              <a:buFont typeface="Rokkitt Light"/>
              <a:buNone/>
              <a:defRPr i="0" sz="1200" u="none" cap="none" strike="noStrike">
                <a:solidFill>
                  <a:srgbClr val="4D4F40"/>
                </a:solidFill>
                <a:latin typeface="Rokkitt Light"/>
                <a:ea typeface="Rokkitt Light"/>
                <a:cs typeface="Rokkitt Light"/>
                <a:sym typeface="Rokkitt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youtube.com/watch?v=3P3C1u13tKg" TargetMode="Externa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4"/>
          <p:cNvPicPr preferRelativeResize="0"/>
          <p:nvPr/>
        </p:nvPicPr>
        <p:blipFill rotWithShape="1">
          <a:blip r:embed="rId3">
            <a:alphaModFix/>
          </a:blip>
          <a:srcRect b="27499" l="0" r="0" t="27499"/>
          <a:stretch/>
        </p:blipFill>
        <p:spPr>
          <a:xfrm>
            <a:off x="0" y="0"/>
            <a:ext cx="9143999" cy="5143505"/>
          </a:xfrm>
          <a:prstGeom prst="rect">
            <a:avLst/>
          </a:prstGeom>
          <a:noFill/>
          <a:ln>
            <a:noFill/>
          </a:ln>
        </p:spPr>
      </p:pic>
      <p:sp>
        <p:nvSpPr>
          <p:cNvPr id="119" name="Google Shape;119;p24"/>
          <p:cNvSpPr/>
          <p:nvPr/>
        </p:nvSpPr>
        <p:spPr>
          <a:xfrm>
            <a:off x="29" y="0"/>
            <a:ext cx="9144000" cy="5162700"/>
          </a:xfrm>
          <a:prstGeom prst="rect">
            <a:avLst/>
          </a:prstGeom>
          <a:solidFill>
            <a:srgbClr val="000000">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txBox="1"/>
          <p:nvPr>
            <p:ph type="title"/>
          </p:nvPr>
        </p:nvSpPr>
        <p:spPr>
          <a:xfrm>
            <a:off x="1383700" y="1359415"/>
            <a:ext cx="6174000" cy="101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solidFill>
                  <a:srgbClr val="F8FFF5"/>
                </a:solidFill>
              </a:rPr>
              <a:t>INDUSTRIA LÀCTIA</a:t>
            </a:r>
            <a:endParaRPr>
              <a:solidFill>
                <a:srgbClr val="F8FFF5"/>
              </a:solidFill>
            </a:endParaRPr>
          </a:p>
        </p:txBody>
      </p:sp>
      <p:sp>
        <p:nvSpPr>
          <p:cNvPr id="121" name="Google Shape;121;p24"/>
          <p:cNvSpPr txBox="1"/>
          <p:nvPr>
            <p:ph idx="1" type="subTitle"/>
          </p:nvPr>
        </p:nvSpPr>
        <p:spPr>
          <a:xfrm>
            <a:off x="2234050" y="2262325"/>
            <a:ext cx="4473300" cy="784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solidFill>
                  <a:srgbClr val="F8FFF5"/>
                </a:solidFill>
              </a:rPr>
              <a:t>Ariadna Aldeguer || Miquel Massó || Laura Martín</a:t>
            </a:r>
            <a:endParaRPr sz="1200">
              <a:solidFill>
                <a:srgbClr val="F8FFF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408637" y="391777"/>
            <a:ext cx="8545800" cy="4017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US"/>
              <a:t>Doloroses mutilacions</a:t>
            </a:r>
            <a:endParaRPr/>
          </a:p>
          <a:p>
            <a:pPr indent="0" lvl="0" marL="0" rtl="0" algn="ctr">
              <a:spcBef>
                <a:spcPts val="0"/>
              </a:spcBef>
              <a:spcAft>
                <a:spcPts val="0"/>
              </a:spcAft>
              <a:buClr>
                <a:schemeClr val="dk1"/>
              </a:buClr>
              <a:buSzPts val="600"/>
              <a:buFont typeface="Arial"/>
              <a:buNone/>
            </a:pPr>
            <a:r>
              <a:t/>
            </a:r>
            <a:endParaRPr sz="2100"/>
          </a:p>
          <a:p>
            <a:pPr indent="0" lvl="0" marL="0" rtl="0" algn="ctr">
              <a:spcBef>
                <a:spcPts val="0"/>
              </a:spcBef>
              <a:spcAft>
                <a:spcPts val="0"/>
              </a:spcAft>
              <a:buNone/>
            </a:pPr>
            <a:r>
              <a:t/>
            </a:r>
            <a:endParaRPr sz="2100">
              <a:solidFill>
                <a:srgbClr val="DB3862"/>
              </a:solidFill>
            </a:endParaRPr>
          </a:p>
        </p:txBody>
      </p:sp>
      <p:sp>
        <p:nvSpPr>
          <p:cNvPr id="208" name="Google Shape;208;p33"/>
          <p:cNvSpPr txBox="1"/>
          <p:nvPr>
            <p:ph idx="2" type="title"/>
          </p:nvPr>
        </p:nvSpPr>
        <p:spPr>
          <a:xfrm>
            <a:off x="1431001" y="776838"/>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US" sz="1100">
                <a:solidFill>
                  <a:srgbClr val="4D4F40"/>
                </a:solidFill>
                <a:latin typeface="Arial"/>
                <a:ea typeface="Arial"/>
                <a:cs typeface="Arial"/>
                <a:sym typeface="Arial"/>
              </a:rPr>
              <a:t>Marcatge</a:t>
            </a:r>
            <a:endParaRPr b="1">
              <a:solidFill>
                <a:srgbClr val="4D4F40"/>
              </a:solidFill>
            </a:endParaRPr>
          </a:p>
        </p:txBody>
      </p:sp>
      <p:sp>
        <p:nvSpPr>
          <p:cNvPr id="209" name="Google Shape;209;p33"/>
          <p:cNvSpPr txBox="1"/>
          <p:nvPr>
            <p:ph idx="1" type="subTitle"/>
          </p:nvPr>
        </p:nvSpPr>
        <p:spPr>
          <a:xfrm>
            <a:off x="1519925" y="1366950"/>
            <a:ext cx="1596900" cy="3489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a:solidFill>
                  <a:srgbClr val="EEECE1"/>
                </a:solidFill>
                <a:latin typeface="Arial"/>
                <a:ea typeface="Arial"/>
                <a:cs typeface="Arial"/>
                <a:sym typeface="Arial"/>
              </a:rPr>
              <a:t> Les cries són marcades amb un ferro roent a la pell. </a:t>
            </a:r>
            <a:endParaRPr>
              <a:solidFill>
                <a:srgbClr val="EEECE1"/>
              </a:solidFill>
            </a:endParaRPr>
          </a:p>
          <a:p>
            <a:pPr indent="0" lvl="0" marL="0" rtl="0" algn="ctr">
              <a:spcBef>
                <a:spcPts val="0"/>
              </a:spcBef>
              <a:spcAft>
                <a:spcPts val="0"/>
              </a:spcAft>
              <a:buNone/>
            </a:pPr>
            <a:r>
              <a:t/>
            </a:r>
            <a:endParaRPr>
              <a:solidFill>
                <a:srgbClr val="EEECE1"/>
              </a:solidFill>
            </a:endParaRPr>
          </a:p>
        </p:txBody>
      </p:sp>
      <p:sp>
        <p:nvSpPr>
          <p:cNvPr id="210" name="Google Shape;210;p33"/>
          <p:cNvSpPr txBox="1"/>
          <p:nvPr>
            <p:ph idx="3" type="title"/>
          </p:nvPr>
        </p:nvSpPr>
        <p:spPr>
          <a:xfrm>
            <a:off x="5873701" y="776838"/>
            <a:ext cx="1841400" cy="401700"/>
          </a:xfrm>
          <a:prstGeom prst="rect">
            <a:avLst/>
          </a:prstGeom>
        </p:spPr>
        <p:txBody>
          <a:bodyPr anchorCtr="0" anchor="b"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b="1" lang="en-US" sz="1100">
                <a:solidFill>
                  <a:srgbClr val="4D4F40"/>
                </a:solidFill>
                <a:latin typeface="Arial"/>
                <a:ea typeface="Arial"/>
                <a:cs typeface="Arial"/>
                <a:sym typeface="Arial"/>
              </a:rPr>
              <a:t>Tall de cua </a:t>
            </a:r>
            <a:endParaRPr b="1">
              <a:solidFill>
                <a:srgbClr val="4D4F40"/>
              </a:solidFill>
            </a:endParaRPr>
          </a:p>
        </p:txBody>
      </p:sp>
      <p:sp>
        <p:nvSpPr>
          <p:cNvPr id="211" name="Google Shape;211;p33"/>
          <p:cNvSpPr txBox="1"/>
          <p:nvPr>
            <p:ph idx="4" type="subTitle"/>
          </p:nvPr>
        </p:nvSpPr>
        <p:spPr>
          <a:xfrm>
            <a:off x="5946775" y="1178550"/>
            <a:ext cx="1689300" cy="3489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US">
                <a:solidFill>
                  <a:srgbClr val="EEECE1"/>
                </a:solidFill>
                <a:latin typeface="Arial"/>
                <a:ea typeface="Arial"/>
                <a:cs typeface="Arial"/>
                <a:sym typeface="Arial"/>
              </a:rPr>
              <a:t>L</a:t>
            </a:r>
            <a:r>
              <a:rPr lang="en-US">
                <a:solidFill>
                  <a:srgbClr val="EEECE1"/>
                </a:solidFill>
                <a:latin typeface="Arial"/>
                <a:ea typeface="Arial"/>
                <a:cs typeface="Arial"/>
                <a:sym typeface="Arial"/>
              </a:rPr>
              <a:t>a indústria làctia talla la cua a les vaques amb tisores o lligant una corda Ii deixant que el teixit es mori i caigui.</a:t>
            </a:r>
            <a:endParaRPr>
              <a:solidFill>
                <a:srgbClr val="EEECE1"/>
              </a:solidFill>
            </a:endParaRPr>
          </a:p>
        </p:txBody>
      </p:sp>
      <p:sp>
        <p:nvSpPr>
          <p:cNvPr id="212" name="Google Shape;212;p33"/>
          <p:cNvSpPr txBox="1"/>
          <p:nvPr>
            <p:ph idx="5" type="title"/>
          </p:nvPr>
        </p:nvSpPr>
        <p:spPr>
          <a:xfrm>
            <a:off x="3651301" y="3437388"/>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US" sz="1100">
                <a:solidFill>
                  <a:srgbClr val="4D4F40"/>
                </a:solidFill>
                <a:latin typeface="Arial"/>
                <a:ea typeface="Arial"/>
                <a:cs typeface="Arial"/>
                <a:sym typeface="Arial"/>
              </a:rPr>
              <a:t>Descorne</a:t>
            </a:r>
            <a:endParaRPr b="1">
              <a:solidFill>
                <a:srgbClr val="4D4F40"/>
              </a:solidFill>
            </a:endParaRPr>
          </a:p>
        </p:txBody>
      </p:sp>
      <p:sp>
        <p:nvSpPr>
          <p:cNvPr id="213" name="Google Shape;213;p33"/>
          <p:cNvSpPr txBox="1"/>
          <p:nvPr>
            <p:ph idx="6" type="subTitle"/>
          </p:nvPr>
        </p:nvSpPr>
        <p:spPr>
          <a:xfrm>
            <a:off x="3727350" y="3929075"/>
            <a:ext cx="1689300" cy="3489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a:solidFill>
                  <a:srgbClr val="EEECE1"/>
                </a:solidFill>
                <a:latin typeface="Arial"/>
                <a:ea typeface="Arial"/>
                <a:cs typeface="Arial"/>
                <a:sym typeface="Arial"/>
              </a:rPr>
              <a:t>A</a:t>
            </a:r>
            <a:r>
              <a:rPr lang="en-US">
                <a:solidFill>
                  <a:srgbClr val="EEECE1"/>
                </a:solidFill>
                <a:latin typeface="Arial"/>
                <a:ea typeface="Arial"/>
                <a:cs typeface="Arial"/>
                <a:sym typeface="Arial"/>
              </a:rPr>
              <a:t>ls vedells se'ls tallen les banyes amb un ferro candent en lloc d'utilitzar anestèsia.</a:t>
            </a:r>
            <a:endParaRPr sz="1300">
              <a:solidFill>
                <a:srgbClr val="EEECE1"/>
              </a:solidFill>
              <a:latin typeface="Chau Philomene One"/>
              <a:ea typeface="Chau Philomene One"/>
              <a:cs typeface="Chau Philomene One"/>
              <a:sym typeface="Chau Philomene One"/>
            </a:endParaRPr>
          </a:p>
          <a:p>
            <a:pPr indent="0" lvl="0" marL="0" rtl="0" algn="ctr">
              <a:spcBef>
                <a:spcPts val="0"/>
              </a:spcBef>
              <a:spcAft>
                <a:spcPts val="0"/>
              </a:spcAft>
              <a:buNone/>
            </a:pPr>
            <a:r>
              <a:t/>
            </a:r>
            <a:endParaRPr>
              <a:solidFill>
                <a:srgbClr val="EEECE1"/>
              </a:solidFill>
            </a:endParaRPr>
          </a:p>
        </p:txBody>
      </p:sp>
      <p:pic>
        <p:nvPicPr>
          <p:cNvPr id="214" name="Google Shape;214;p33"/>
          <p:cNvPicPr preferRelativeResize="0"/>
          <p:nvPr/>
        </p:nvPicPr>
        <p:blipFill rotWithShape="1">
          <a:blip r:embed="rId3">
            <a:alphaModFix/>
          </a:blip>
          <a:srcRect b="0" l="6430" r="6438" t="0"/>
          <a:stretch/>
        </p:blipFill>
        <p:spPr>
          <a:xfrm>
            <a:off x="1375775" y="2444225"/>
            <a:ext cx="1953604" cy="2387099"/>
          </a:xfrm>
          <a:prstGeom prst="rect">
            <a:avLst/>
          </a:prstGeom>
          <a:noFill/>
          <a:ln>
            <a:noFill/>
          </a:ln>
        </p:spPr>
      </p:pic>
      <p:pic>
        <p:nvPicPr>
          <p:cNvPr id="215" name="Google Shape;215;p33"/>
          <p:cNvPicPr preferRelativeResize="0"/>
          <p:nvPr/>
        </p:nvPicPr>
        <p:blipFill rotWithShape="1">
          <a:blip r:embed="rId4">
            <a:alphaModFix/>
          </a:blip>
          <a:srcRect b="0" l="23764" r="23764" t="0"/>
          <a:stretch/>
        </p:blipFill>
        <p:spPr>
          <a:xfrm>
            <a:off x="3595200" y="889050"/>
            <a:ext cx="1953604" cy="2387099"/>
          </a:xfrm>
          <a:prstGeom prst="rect">
            <a:avLst/>
          </a:prstGeom>
          <a:noFill/>
          <a:ln>
            <a:noFill/>
          </a:ln>
        </p:spPr>
      </p:pic>
      <p:pic>
        <p:nvPicPr>
          <p:cNvPr id="216" name="Google Shape;216;p33"/>
          <p:cNvPicPr preferRelativeResize="0"/>
          <p:nvPr/>
        </p:nvPicPr>
        <p:blipFill rotWithShape="1">
          <a:blip r:embed="rId5">
            <a:alphaModFix/>
          </a:blip>
          <a:srcRect b="0" l="5985" r="5985" t="0"/>
          <a:stretch/>
        </p:blipFill>
        <p:spPr>
          <a:xfrm>
            <a:off x="5814625" y="2444225"/>
            <a:ext cx="1953604" cy="2387099"/>
          </a:xfrm>
          <a:prstGeom prst="rect">
            <a:avLst/>
          </a:prstGeom>
          <a:noFill/>
          <a:ln>
            <a:noFill/>
          </a:ln>
        </p:spPr>
      </p:pic>
      <p:sp>
        <p:nvSpPr>
          <p:cNvPr id="217" name="Google Shape;217;p33"/>
          <p:cNvSpPr/>
          <p:nvPr/>
        </p:nvSpPr>
        <p:spPr>
          <a:xfrm>
            <a:off x="3547501" y="889050"/>
            <a:ext cx="2051100" cy="23871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3"/>
          <p:cNvSpPr/>
          <p:nvPr/>
        </p:nvSpPr>
        <p:spPr>
          <a:xfrm>
            <a:off x="1375775" y="2444225"/>
            <a:ext cx="1953600" cy="23871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3"/>
          <p:cNvSpPr/>
          <p:nvPr/>
        </p:nvSpPr>
        <p:spPr>
          <a:xfrm>
            <a:off x="5814625" y="2444225"/>
            <a:ext cx="1953600" cy="23871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FF5"/>
        </a:solidFill>
      </p:bgPr>
    </p:bg>
    <p:spTree>
      <p:nvGrpSpPr>
        <p:cNvPr id="223" name="Shape 223"/>
        <p:cNvGrpSpPr/>
        <p:nvPr/>
      </p:nvGrpSpPr>
      <p:grpSpPr>
        <a:xfrm>
          <a:off x="0" y="0"/>
          <a:ext cx="0" cy="0"/>
          <a:chOff x="0" y="0"/>
          <a:chExt cx="0" cy="0"/>
        </a:xfrm>
      </p:grpSpPr>
      <p:pic>
        <p:nvPicPr>
          <p:cNvPr id="224" name="Google Shape;224;p34"/>
          <p:cNvPicPr preferRelativeResize="0"/>
          <p:nvPr/>
        </p:nvPicPr>
        <p:blipFill rotWithShape="1">
          <a:blip r:embed="rId3">
            <a:alphaModFix/>
          </a:blip>
          <a:srcRect b="0" l="13945" r="13945" t="0"/>
          <a:stretch/>
        </p:blipFill>
        <p:spPr>
          <a:xfrm flipH="1">
            <a:off x="6605278" y="0"/>
            <a:ext cx="2540697" cy="3696075"/>
          </a:xfrm>
          <a:prstGeom prst="rect">
            <a:avLst/>
          </a:prstGeom>
          <a:noFill/>
          <a:ln>
            <a:noFill/>
          </a:ln>
        </p:spPr>
      </p:pic>
      <p:sp>
        <p:nvSpPr>
          <p:cNvPr id="225" name="Google Shape;225;p34"/>
          <p:cNvSpPr/>
          <p:nvPr/>
        </p:nvSpPr>
        <p:spPr>
          <a:xfrm>
            <a:off x="6605025" y="-104775"/>
            <a:ext cx="2540700" cy="38151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4"/>
          <p:cNvPicPr preferRelativeResize="0"/>
          <p:nvPr/>
        </p:nvPicPr>
        <p:blipFill rotWithShape="1">
          <a:blip r:embed="rId4">
            <a:alphaModFix/>
          </a:blip>
          <a:srcRect b="1267" l="0" r="0" t="1267"/>
          <a:stretch/>
        </p:blipFill>
        <p:spPr>
          <a:xfrm flipH="1">
            <a:off x="250" y="0"/>
            <a:ext cx="2540700" cy="3696072"/>
          </a:xfrm>
          <a:prstGeom prst="rect">
            <a:avLst/>
          </a:prstGeom>
          <a:noFill/>
          <a:ln>
            <a:noFill/>
          </a:ln>
        </p:spPr>
      </p:pic>
      <p:sp>
        <p:nvSpPr>
          <p:cNvPr id="227" name="Google Shape;227;p34"/>
          <p:cNvSpPr/>
          <p:nvPr/>
        </p:nvSpPr>
        <p:spPr>
          <a:xfrm>
            <a:off x="250" y="-119025"/>
            <a:ext cx="2540700" cy="38151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426475" y="1447287"/>
            <a:ext cx="2512889" cy="224891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29" name="Google Shape;229;p34"/>
          <p:cNvSpPr/>
          <p:nvPr/>
        </p:nvSpPr>
        <p:spPr>
          <a:xfrm>
            <a:off x="6206613" y="1447287"/>
            <a:ext cx="2512889" cy="224891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0" name="Google Shape;230;p34"/>
          <p:cNvSpPr/>
          <p:nvPr/>
        </p:nvSpPr>
        <p:spPr>
          <a:xfrm>
            <a:off x="3316544" y="1447287"/>
            <a:ext cx="2512889" cy="224891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1" name="Google Shape;231;p34"/>
          <p:cNvSpPr txBox="1"/>
          <p:nvPr>
            <p:ph type="title"/>
          </p:nvPr>
        </p:nvSpPr>
        <p:spPr>
          <a:xfrm>
            <a:off x="408637" y="391777"/>
            <a:ext cx="85458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2400"/>
              <a:t>La promoció de una </a:t>
            </a:r>
            <a:endParaRPr sz="2400"/>
          </a:p>
          <a:p>
            <a:pPr indent="0" lvl="0" marL="0" rtl="0" algn="ctr">
              <a:spcBef>
                <a:spcPts val="0"/>
              </a:spcBef>
              <a:spcAft>
                <a:spcPts val="0"/>
              </a:spcAft>
              <a:buClr>
                <a:schemeClr val="dk1"/>
              </a:buClr>
              <a:buSzPts val="1100"/>
              <a:buFont typeface="Arial"/>
              <a:buNone/>
            </a:pPr>
            <a:r>
              <a:rPr lang="en-US" sz="2400"/>
              <a:t>vida saludable</a:t>
            </a:r>
            <a:endParaRPr sz="2400"/>
          </a:p>
          <a:p>
            <a:pPr indent="0" lvl="0" marL="0" rtl="0" algn="ctr">
              <a:spcBef>
                <a:spcPts val="0"/>
              </a:spcBef>
              <a:spcAft>
                <a:spcPts val="0"/>
              </a:spcAft>
              <a:buNone/>
            </a:pPr>
            <a:r>
              <a:t/>
            </a:r>
            <a:endParaRPr/>
          </a:p>
        </p:txBody>
      </p:sp>
      <p:sp>
        <p:nvSpPr>
          <p:cNvPr id="232" name="Google Shape;232;p34"/>
          <p:cNvSpPr txBox="1"/>
          <p:nvPr>
            <p:ph idx="2" type="title"/>
          </p:nvPr>
        </p:nvSpPr>
        <p:spPr>
          <a:xfrm>
            <a:off x="761301" y="2128625"/>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Qué diu l’EMPRESA</a:t>
            </a:r>
            <a:endParaRPr>
              <a:solidFill>
                <a:srgbClr val="F8FFF5"/>
              </a:solidFill>
            </a:endParaRPr>
          </a:p>
        </p:txBody>
      </p:sp>
      <p:sp>
        <p:nvSpPr>
          <p:cNvPr id="233" name="Google Shape;233;p34"/>
          <p:cNvSpPr txBox="1"/>
          <p:nvPr>
            <p:ph idx="1" type="subTitle"/>
          </p:nvPr>
        </p:nvSpPr>
        <p:spPr>
          <a:xfrm>
            <a:off x="761300" y="2665950"/>
            <a:ext cx="1841400" cy="34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Foment de la nutricó sana</a:t>
            </a:r>
            <a:endParaRPr>
              <a:solidFill>
                <a:srgbClr val="F8FFF5"/>
              </a:solidFill>
            </a:endParaRPr>
          </a:p>
        </p:txBody>
      </p:sp>
      <p:sp>
        <p:nvSpPr>
          <p:cNvPr id="234" name="Google Shape;234;p34"/>
          <p:cNvSpPr txBox="1"/>
          <p:nvPr>
            <p:ph idx="3" type="title"/>
          </p:nvPr>
        </p:nvSpPr>
        <p:spPr>
          <a:xfrm>
            <a:off x="3651315" y="2128625"/>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Qué diu SALUT</a:t>
            </a:r>
            <a:endParaRPr>
              <a:solidFill>
                <a:srgbClr val="F8FFF5"/>
              </a:solidFill>
            </a:endParaRPr>
          </a:p>
        </p:txBody>
      </p:sp>
      <p:sp>
        <p:nvSpPr>
          <p:cNvPr id="235" name="Google Shape;235;p34"/>
          <p:cNvSpPr txBox="1"/>
          <p:nvPr>
            <p:ph idx="4" type="subTitle"/>
          </p:nvPr>
        </p:nvSpPr>
        <p:spPr>
          <a:xfrm>
            <a:off x="3652223" y="2665950"/>
            <a:ext cx="1841400" cy="34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Colesterol</a:t>
            </a:r>
            <a:endParaRPr/>
          </a:p>
          <a:p>
            <a:pPr indent="0" lvl="0" marL="0" rtl="0" algn="ctr">
              <a:spcBef>
                <a:spcPts val="0"/>
              </a:spcBef>
              <a:spcAft>
                <a:spcPts val="0"/>
              </a:spcAft>
              <a:buNone/>
            </a:pPr>
            <a:r>
              <a:rPr lang="en-US"/>
              <a:t>C</a:t>
            </a:r>
            <a:r>
              <a:rPr lang="en-US"/>
              <a:t>caseïna</a:t>
            </a:r>
            <a:endParaRPr/>
          </a:p>
        </p:txBody>
      </p:sp>
      <p:sp>
        <p:nvSpPr>
          <p:cNvPr id="236" name="Google Shape;236;p34"/>
          <p:cNvSpPr txBox="1"/>
          <p:nvPr>
            <p:ph idx="5" type="title"/>
          </p:nvPr>
        </p:nvSpPr>
        <p:spPr>
          <a:xfrm>
            <a:off x="6541402" y="2128625"/>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Qué FAN</a:t>
            </a:r>
            <a:endParaRPr>
              <a:solidFill>
                <a:srgbClr val="F8FFF5"/>
              </a:solidFill>
            </a:endParaRPr>
          </a:p>
        </p:txBody>
      </p:sp>
      <p:sp>
        <p:nvSpPr>
          <p:cNvPr id="237" name="Google Shape;237;p34"/>
          <p:cNvSpPr txBox="1"/>
          <p:nvPr>
            <p:ph idx="6" type="subTitle"/>
          </p:nvPr>
        </p:nvSpPr>
        <p:spPr>
          <a:xfrm>
            <a:off x="6542299" y="2665950"/>
            <a:ext cx="1841400" cy="34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#ViveTuSalud</a:t>
            </a:r>
            <a:endParaRPr/>
          </a:p>
          <a:p>
            <a:pPr indent="0" lvl="0" marL="0" rtl="0" algn="ctr">
              <a:spcBef>
                <a:spcPts val="0"/>
              </a:spcBef>
              <a:spcAft>
                <a:spcPts val="0"/>
              </a:spcAft>
              <a:buNone/>
            </a:pPr>
            <a:r>
              <a:rPr lang="en-US"/>
              <a:t>Promocionant la llet com un producte saludable</a:t>
            </a:r>
            <a:endParaRPr/>
          </a:p>
        </p:txBody>
      </p:sp>
      <p:grpSp>
        <p:nvGrpSpPr>
          <p:cNvPr id="238" name="Google Shape;238;p34"/>
          <p:cNvGrpSpPr/>
          <p:nvPr/>
        </p:nvGrpSpPr>
        <p:grpSpPr>
          <a:xfrm>
            <a:off x="1518253" y="1750084"/>
            <a:ext cx="327329" cy="397877"/>
            <a:chOff x="1660575" y="238125"/>
            <a:chExt cx="4301300" cy="5228350"/>
          </a:xfrm>
        </p:grpSpPr>
        <p:sp>
          <p:nvSpPr>
            <p:cNvPr id="239" name="Google Shape;239;p34"/>
            <p:cNvSpPr/>
            <p:nvPr/>
          </p:nvSpPr>
          <p:spPr>
            <a:xfrm>
              <a:off x="1660575" y="238125"/>
              <a:ext cx="4286600" cy="5228350"/>
            </a:xfrm>
            <a:custGeom>
              <a:rect b="b" l="l" r="r" t="t"/>
              <a:pathLst>
                <a:path extrusionOk="0" h="209134" w="171464">
                  <a:moveTo>
                    <a:pt x="116368" y="9240"/>
                  </a:moveTo>
                  <a:cubicBezTo>
                    <a:pt x="117667" y="9951"/>
                    <a:pt x="118770" y="11004"/>
                    <a:pt x="119554" y="12303"/>
                  </a:cubicBezTo>
                  <a:cubicBezTo>
                    <a:pt x="119652" y="12475"/>
                    <a:pt x="119775" y="12647"/>
                    <a:pt x="119922" y="12818"/>
                  </a:cubicBezTo>
                  <a:lnTo>
                    <a:pt x="160753" y="61468"/>
                  </a:lnTo>
                  <a:lnTo>
                    <a:pt x="128524" y="61468"/>
                  </a:lnTo>
                  <a:cubicBezTo>
                    <a:pt x="121833" y="61468"/>
                    <a:pt x="116368" y="56003"/>
                    <a:pt x="116368" y="49312"/>
                  </a:cubicBezTo>
                  <a:lnTo>
                    <a:pt x="116368" y="9240"/>
                  </a:lnTo>
                  <a:close/>
                  <a:moveTo>
                    <a:pt x="128598" y="111074"/>
                  </a:moveTo>
                  <a:lnTo>
                    <a:pt x="128598" y="111074"/>
                  </a:lnTo>
                  <a:cubicBezTo>
                    <a:pt x="127397" y="117422"/>
                    <a:pt x="124113" y="128499"/>
                    <a:pt x="115314" y="136391"/>
                  </a:cubicBezTo>
                  <a:cubicBezTo>
                    <a:pt x="108378" y="142592"/>
                    <a:pt x="99163" y="145729"/>
                    <a:pt x="87913" y="145729"/>
                  </a:cubicBezTo>
                  <a:lnTo>
                    <a:pt x="87791" y="145729"/>
                  </a:lnTo>
                  <a:cubicBezTo>
                    <a:pt x="88845" y="137225"/>
                    <a:pt x="94898" y="116882"/>
                    <a:pt x="128598" y="111074"/>
                  </a:cubicBezTo>
                  <a:close/>
                  <a:moveTo>
                    <a:pt x="47082" y="136661"/>
                  </a:moveTo>
                  <a:lnTo>
                    <a:pt x="47082" y="136661"/>
                  </a:lnTo>
                  <a:cubicBezTo>
                    <a:pt x="72595" y="141440"/>
                    <a:pt x="78012" y="156611"/>
                    <a:pt x="79115" y="163768"/>
                  </a:cubicBezTo>
                  <a:cubicBezTo>
                    <a:pt x="70340" y="163621"/>
                    <a:pt x="63135" y="161121"/>
                    <a:pt x="57694" y="156243"/>
                  </a:cubicBezTo>
                  <a:cubicBezTo>
                    <a:pt x="51003" y="150288"/>
                    <a:pt x="48233" y="141955"/>
                    <a:pt x="47082" y="136661"/>
                  </a:cubicBezTo>
                  <a:close/>
                  <a:moveTo>
                    <a:pt x="16642" y="0"/>
                  </a:moveTo>
                  <a:cubicBezTo>
                    <a:pt x="7451" y="0"/>
                    <a:pt x="0" y="7475"/>
                    <a:pt x="0" y="16641"/>
                  </a:cubicBezTo>
                  <a:lnTo>
                    <a:pt x="0" y="192492"/>
                  </a:lnTo>
                  <a:cubicBezTo>
                    <a:pt x="0" y="201683"/>
                    <a:pt x="7451" y="209133"/>
                    <a:pt x="16642" y="209133"/>
                  </a:cubicBezTo>
                  <a:lnTo>
                    <a:pt x="154798" y="209133"/>
                  </a:lnTo>
                  <a:cubicBezTo>
                    <a:pt x="163988" y="209133"/>
                    <a:pt x="171464" y="201683"/>
                    <a:pt x="171464" y="192492"/>
                  </a:cubicBezTo>
                  <a:lnTo>
                    <a:pt x="171464" y="149430"/>
                  </a:lnTo>
                  <a:cubicBezTo>
                    <a:pt x="171464" y="147151"/>
                    <a:pt x="169625" y="145337"/>
                    <a:pt x="167371" y="145337"/>
                  </a:cubicBezTo>
                  <a:cubicBezTo>
                    <a:pt x="165116" y="145337"/>
                    <a:pt x="163278" y="147151"/>
                    <a:pt x="163278" y="149430"/>
                  </a:cubicBezTo>
                  <a:lnTo>
                    <a:pt x="163278" y="192492"/>
                  </a:lnTo>
                  <a:cubicBezTo>
                    <a:pt x="163278" y="197173"/>
                    <a:pt x="159479" y="200972"/>
                    <a:pt x="154798" y="200972"/>
                  </a:cubicBezTo>
                  <a:lnTo>
                    <a:pt x="87570" y="200972"/>
                  </a:lnTo>
                  <a:lnTo>
                    <a:pt x="87570" y="184600"/>
                  </a:lnTo>
                  <a:lnTo>
                    <a:pt x="92423" y="181316"/>
                  </a:lnTo>
                  <a:cubicBezTo>
                    <a:pt x="94285" y="180066"/>
                    <a:pt x="94800" y="177517"/>
                    <a:pt x="93526" y="175654"/>
                  </a:cubicBezTo>
                  <a:cubicBezTo>
                    <a:pt x="92730" y="174476"/>
                    <a:pt x="91448" y="173843"/>
                    <a:pt x="90137" y="173843"/>
                  </a:cubicBezTo>
                  <a:cubicBezTo>
                    <a:pt x="89348" y="173843"/>
                    <a:pt x="88549" y="174073"/>
                    <a:pt x="87840" y="174551"/>
                  </a:cubicBezTo>
                  <a:lnTo>
                    <a:pt x="87570" y="174723"/>
                  </a:lnTo>
                  <a:lnTo>
                    <a:pt x="87570" y="167812"/>
                  </a:lnTo>
                  <a:cubicBezTo>
                    <a:pt x="87570" y="167615"/>
                    <a:pt x="87595" y="167199"/>
                    <a:pt x="87570" y="166635"/>
                  </a:cubicBezTo>
                  <a:lnTo>
                    <a:pt x="87570" y="153915"/>
                  </a:lnTo>
                  <a:lnTo>
                    <a:pt x="87938" y="153915"/>
                  </a:lnTo>
                  <a:cubicBezTo>
                    <a:pt x="101246" y="153915"/>
                    <a:pt x="112275" y="150092"/>
                    <a:pt x="120755" y="142469"/>
                  </a:cubicBezTo>
                  <a:cubicBezTo>
                    <a:pt x="136269" y="128598"/>
                    <a:pt x="137396" y="107324"/>
                    <a:pt x="137445" y="106442"/>
                  </a:cubicBezTo>
                  <a:cubicBezTo>
                    <a:pt x="137494" y="105241"/>
                    <a:pt x="137029" y="104064"/>
                    <a:pt x="136146" y="103255"/>
                  </a:cubicBezTo>
                  <a:cubicBezTo>
                    <a:pt x="135370" y="102544"/>
                    <a:pt x="134367" y="102155"/>
                    <a:pt x="133319" y="102155"/>
                  </a:cubicBezTo>
                  <a:cubicBezTo>
                    <a:pt x="133176" y="102155"/>
                    <a:pt x="133031" y="102162"/>
                    <a:pt x="132887" y="102177"/>
                  </a:cubicBezTo>
                  <a:cubicBezTo>
                    <a:pt x="104359" y="105535"/>
                    <a:pt x="91320" y="118181"/>
                    <a:pt x="85413" y="128181"/>
                  </a:cubicBezTo>
                  <a:cubicBezTo>
                    <a:pt x="81443" y="134896"/>
                    <a:pt x="80070" y="141293"/>
                    <a:pt x="79629" y="145411"/>
                  </a:cubicBezTo>
                  <a:cubicBezTo>
                    <a:pt x="73698" y="137960"/>
                    <a:pt x="62767" y="130093"/>
                    <a:pt x="42719" y="127740"/>
                  </a:cubicBezTo>
                  <a:cubicBezTo>
                    <a:pt x="42553" y="127719"/>
                    <a:pt x="42387" y="127709"/>
                    <a:pt x="42222" y="127709"/>
                  </a:cubicBezTo>
                  <a:cubicBezTo>
                    <a:pt x="41192" y="127709"/>
                    <a:pt x="40195" y="128100"/>
                    <a:pt x="39435" y="128818"/>
                  </a:cubicBezTo>
                  <a:cubicBezTo>
                    <a:pt x="38577" y="129627"/>
                    <a:pt x="38087" y="130803"/>
                    <a:pt x="38160" y="131980"/>
                  </a:cubicBezTo>
                  <a:cubicBezTo>
                    <a:pt x="38185" y="132740"/>
                    <a:pt x="39141" y="150631"/>
                    <a:pt x="52179" y="162297"/>
                  </a:cubicBezTo>
                  <a:cubicBezTo>
                    <a:pt x="59262" y="168620"/>
                    <a:pt x="68380" y="171856"/>
                    <a:pt x="79384" y="171929"/>
                  </a:cubicBezTo>
                  <a:lnTo>
                    <a:pt x="79384" y="182419"/>
                  </a:lnTo>
                  <a:lnTo>
                    <a:pt x="79384" y="182443"/>
                  </a:lnTo>
                  <a:lnTo>
                    <a:pt x="79384" y="186365"/>
                  </a:lnTo>
                  <a:lnTo>
                    <a:pt x="77840" y="185311"/>
                  </a:lnTo>
                  <a:cubicBezTo>
                    <a:pt x="77131" y="184832"/>
                    <a:pt x="76332" y="184602"/>
                    <a:pt x="75543" y="184602"/>
                  </a:cubicBezTo>
                  <a:cubicBezTo>
                    <a:pt x="74232" y="184602"/>
                    <a:pt x="72950" y="185236"/>
                    <a:pt x="72154" y="186414"/>
                  </a:cubicBezTo>
                  <a:cubicBezTo>
                    <a:pt x="70880" y="188276"/>
                    <a:pt x="71370" y="190825"/>
                    <a:pt x="73257" y="192075"/>
                  </a:cubicBezTo>
                  <a:lnTo>
                    <a:pt x="79384" y="196242"/>
                  </a:lnTo>
                  <a:lnTo>
                    <a:pt x="79384" y="200972"/>
                  </a:lnTo>
                  <a:lnTo>
                    <a:pt x="16642" y="200972"/>
                  </a:lnTo>
                  <a:cubicBezTo>
                    <a:pt x="11961" y="200972"/>
                    <a:pt x="8162" y="197173"/>
                    <a:pt x="8162" y="192492"/>
                  </a:cubicBezTo>
                  <a:lnTo>
                    <a:pt x="8162" y="16641"/>
                  </a:lnTo>
                  <a:cubicBezTo>
                    <a:pt x="8162" y="11985"/>
                    <a:pt x="11961" y="8186"/>
                    <a:pt x="16642" y="8186"/>
                  </a:cubicBezTo>
                  <a:lnTo>
                    <a:pt x="108206" y="8186"/>
                  </a:lnTo>
                  <a:lnTo>
                    <a:pt x="108206" y="49312"/>
                  </a:lnTo>
                  <a:cubicBezTo>
                    <a:pt x="108206" y="60537"/>
                    <a:pt x="117324" y="69629"/>
                    <a:pt x="128524" y="69629"/>
                  </a:cubicBezTo>
                  <a:lnTo>
                    <a:pt x="163278" y="69629"/>
                  </a:lnTo>
                  <a:lnTo>
                    <a:pt x="163278" y="116637"/>
                  </a:lnTo>
                  <a:cubicBezTo>
                    <a:pt x="163278" y="118892"/>
                    <a:pt x="165116" y="120730"/>
                    <a:pt x="167371" y="120730"/>
                  </a:cubicBezTo>
                  <a:cubicBezTo>
                    <a:pt x="169625" y="120730"/>
                    <a:pt x="171464" y="118892"/>
                    <a:pt x="171464" y="116637"/>
                  </a:cubicBezTo>
                  <a:lnTo>
                    <a:pt x="171464" y="66884"/>
                  </a:lnTo>
                  <a:cubicBezTo>
                    <a:pt x="171464" y="63870"/>
                    <a:pt x="170630" y="60904"/>
                    <a:pt x="169086" y="58331"/>
                  </a:cubicBezTo>
                  <a:cubicBezTo>
                    <a:pt x="168964" y="58135"/>
                    <a:pt x="168841" y="57963"/>
                    <a:pt x="168719" y="57792"/>
                  </a:cubicBezTo>
                  <a:lnTo>
                    <a:pt x="126735" y="7794"/>
                  </a:lnTo>
                  <a:cubicBezTo>
                    <a:pt x="123696" y="2966"/>
                    <a:pt x="118329" y="0"/>
                    <a:pt x="112643" y="0"/>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3544075" y="2046700"/>
              <a:ext cx="234075" cy="206675"/>
            </a:xfrm>
            <a:custGeom>
              <a:rect b="b" l="l" r="r" t="t"/>
              <a:pathLst>
                <a:path extrusionOk="0" h="8267" w="9363">
                  <a:moveTo>
                    <a:pt x="4617" y="0"/>
                  </a:moveTo>
                  <a:cubicBezTo>
                    <a:pt x="3381" y="0"/>
                    <a:pt x="2165" y="558"/>
                    <a:pt x="1373" y="1624"/>
                  </a:cubicBezTo>
                  <a:cubicBezTo>
                    <a:pt x="0" y="3414"/>
                    <a:pt x="343" y="5987"/>
                    <a:pt x="2157" y="7360"/>
                  </a:cubicBezTo>
                  <a:lnTo>
                    <a:pt x="2255" y="7433"/>
                  </a:lnTo>
                  <a:cubicBezTo>
                    <a:pt x="2990" y="7997"/>
                    <a:pt x="3873" y="8266"/>
                    <a:pt x="4730" y="8266"/>
                  </a:cubicBezTo>
                  <a:cubicBezTo>
                    <a:pt x="5956" y="8266"/>
                    <a:pt x="7181" y="7703"/>
                    <a:pt x="7990" y="6649"/>
                  </a:cubicBezTo>
                  <a:cubicBezTo>
                    <a:pt x="9363" y="4860"/>
                    <a:pt x="8995" y="2286"/>
                    <a:pt x="7206" y="914"/>
                  </a:cubicBezTo>
                  <a:lnTo>
                    <a:pt x="7108" y="840"/>
                  </a:lnTo>
                  <a:cubicBezTo>
                    <a:pt x="6360" y="275"/>
                    <a:pt x="5484" y="0"/>
                    <a:pt x="4617" y="0"/>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p:nvPr/>
          </p:nvSpPr>
          <p:spPr>
            <a:xfrm>
              <a:off x="5727800" y="3459625"/>
              <a:ext cx="234075" cy="206675"/>
            </a:xfrm>
            <a:custGeom>
              <a:rect b="b" l="l" r="r" t="t"/>
              <a:pathLst>
                <a:path extrusionOk="0" h="8267" w="9363">
                  <a:moveTo>
                    <a:pt x="4625" y="1"/>
                  </a:moveTo>
                  <a:cubicBezTo>
                    <a:pt x="3393" y="1"/>
                    <a:pt x="2180" y="559"/>
                    <a:pt x="1373" y="1625"/>
                  </a:cubicBezTo>
                  <a:cubicBezTo>
                    <a:pt x="0" y="3414"/>
                    <a:pt x="344" y="5987"/>
                    <a:pt x="2133" y="7335"/>
                  </a:cubicBezTo>
                  <a:lnTo>
                    <a:pt x="2255" y="7433"/>
                  </a:lnTo>
                  <a:cubicBezTo>
                    <a:pt x="2991" y="7997"/>
                    <a:pt x="3848" y="8267"/>
                    <a:pt x="4731" y="8267"/>
                  </a:cubicBezTo>
                  <a:cubicBezTo>
                    <a:pt x="5956" y="8267"/>
                    <a:pt x="7182" y="7703"/>
                    <a:pt x="7990" y="6649"/>
                  </a:cubicBezTo>
                  <a:cubicBezTo>
                    <a:pt x="9363" y="4860"/>
                    <a:pt x="8995" y="2286"/>
                    <a:pt x="7206" y="914"/>
                  </a:cubicBezTo>
                  <a:lnTo>
                    <a:pt x="7108" y="840"/>
                  </a:lnTo>
                  <a:cubicBezTo>
                    <a:pt x="6361" y="275"/>
                    <a:pt x="5488" y="1"/>
                    <a:pt x="4625" y="1"/>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a:off x="2276975" y="1470300"/>
              <a:ext cx="1482800" cy="204675"/>
            </a:xfrm>
            <a:custGeom>
              <a:rect b="b" l="l" r="r" t="t"/>
              <a:pathLst>
                <a:path extrusionOk="0" h="8187" w="59312">
                  <a:moveTo>
                    <a:pt x="4093" y="0"/>
                  </a:moveTo>
                  <a:cubicBezTo>
                    <a:pt x="1838" y="0"/>
                    <a:pt x="0" y="1838"/>
                    <a:pt x="0" y="4093"/>
                  </a:cubicBezTo>
                  <a:cubicBezTo>
                    <a:pt x="0" y="6348"/>
                    <a:pt x="1838" y="8186"/>
                    <a:pt x="4093" y="8186"/>
                  </a:cubicBezTo>
                  <a:lnTo>
                    <a:pt x="55218" y="8186"/>
                  </a:lnTo>
                  <a:cubicBezTo>
                    <a:pt x="57473" y="8186"/>
                    <a:pt x="59311" y="6348"/>
                    <a:pt x="59311" y="4093"/>
                  </a:cubicBezTo>
                  <a:cubicBezTo>
                    <a:pt x="59311" y="1838"/>
                    <a:pt x="57473" y="0"/>
                    <a:pt x="55218" y="0"/>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4"/>
            <p:cNvSpPr/>
            <p:nvPr/>
          </p:nvSpPr>
          <p:spPr>
            <a:xfrm>
              <a:off x="2276975" y="2048700"/>
              <a:ext cx="1083300" cy="204675"/>
            </a:xfrm>
            <a:custGeom>
              <a:rect b="b" l="l" r="r" t="t"/>
              <a:pathLst>
                <a:path extrusionOk="0" h="8187" w="43332">
                  <a:moveTo>
                    <a:pt x="4093" y="0"/>
                  </a:moveTo>
                  <a:cubicBezTo>
                    <a:pt x="1838" y="0"/>
                    <a:pt x="0" y="1839"/>
                    <a:pt x="0" y="4093"/>
                  </a:cubicBezTo>
                  <a:cubicBezTo>
                    <a:pt x="0" y="6348"/>
                    <a:pt x="1838" y="8186"/>
                    <a:pt x="4093" y="8186"/>
                  </a:cubicBezTo>
                  <a:lnTo>
                    <a:pt x="39239" y="8186"/>
                  </a:lnTo>
                  <a:cubicBezTo>
                    <a:pt x="41493" y="8186"/>
                    <a:pt x="43332" y="6348"/>
                    <a:pt x="43332" y="4093"/>
                  </a:cubicBezTo>
                  <a:cubicBezTo>
                    <a:pt x="43332" y="1839"/>
                    <a:pt x="41493" y="0"/>
                    <a:pt x="39239" y="0"/>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34"/>
          <p:cNvGrpSpPr/>
          <p:nvPr/>
        </p:nvGrpSpPr>
        <p:grpSpPr>
          <a:xfrm>
            <a:off x="7256155" y="1728845"/>
            <a:ext cx="411908" cy="436567"/>
            <a:chOff x="1333375" y="238125"/>
            <a:chExt cx="4933025" cy="5228350"/>
          </a:xfrm>
        </p:grpSpPr>
        <p:sp>
          <p:nvSpPr>
            <p:cNvPr id="245" name="Google Shape;245;p34"/>
            <p:cNvSpPr/>
            <p:nvPr/>
          </p:nvSpPr>
          <p:spPr>
            <a:xfrm>
              <a:off x="5311775" y="977050"/>
              <a:ext cx="159325" cy="159325"/>
            </a:xfrm>
            <a:custGeom>
              <a:rect b="b" l="l" r="r" t="t"/>
              <a:pathLst>
                <a:path extrusionOk="0" h="6373" w="6373">
                  <a:moveTo>
                    <a:pt x="6372" y="1"/>
                  </a:moveTo>
                  <a:lnTo>
                    <a:pt x="0" y="6373"/>
                  </a:lnTo>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p:nvPr/>
          </p:nvSpPr>
          <p:spPr>
            <a:xfrm>
              <a:off x="2016550" y="977050"/>
              <a:ext cx="158725" cy="159325"/>
            </a:xfrm>
            <a:custGeom>
              <a:rect b="b" l="l" r="r" t="t"/>
              <a:pathLst>
                <a:path extrusionOk="0" h="6373" w="6349">
                  <a:moveTo>
                    <a:pt x="6349" y="6373"/>
                  </a:moveTo>
                  <a:lnTo>
                    <a:pt x="1" y="1"/>
                  </a:lnTo>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4"/>
            <p:cNvSpPr/>
            <p:nvPr/>
          </p:nvSpPr>
          <p:spPr>
            <a:xfrm>
              <a:off x="5537250" y="3840900"/>
              <a:ext cx="159325" cy="159325"/>
            </a:xfrm>
            <a:custGeom>
              <a:rect b="b" l="l" r="r" t="t"/>
              <a:pathLst>
                <a:path extrusionOk="0" h="6373" w="6373">
                  <a:moveTo>
                    <a:pt x="6373" y="6373"/>
                  </a:moveTo>
                  <a:lnTo>
                    <a:pt x="0" y="1"/>
                  </a:lnTo>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4"/>
            <p:cNvSpPr/>
            <p:nvPr/>
          </p:nvSpPr>
          <p:spPr>
            <a:xfrm>
              <a:off x="1791075" y="3840900"/>
              <a:ext cx="159325" cy="159325"/>
            </a:xfrm>
            <a:custGeom>
              <a:rect b="b" l="l" r="r" t="t"/>
              <a:pathLst>
                <a:path extrusionOk="0" h="6373" w="6373">
                  <a:moveTo>
                    <a:pt x="6373" y="1"/>
                  </a:moveTo>
                  <a:lnTo>
                    <a:pt x="1" y="6373"/>
                  </a:lnTo>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3696625" y="238125"/>
              <a:ext cx="206525" cy="431375"/>
            </a:xfrm>
            <a:custGeom>
              <a:rect b="b" l="l" r="r" t="t"/>
              <a:pathLst>
                <a:path extrusionOk="0" h="17255" w="8261">
                  <a:moveTo>
                    <a:pt x="4143" y="0"/>
                  </a:moveTo>
                  <a:cubicBezTo>
                    <a:pt x="1864" y="0"/>
                    <a:pt x="1" y="1838"/>
                    <a:pt x="1" y="4117"/>
                  </a:cubicBezTo>
                  <a:lnTo>
                    <a:pt x="1" y="13137"/>
                  </a:lnTo>
                  <a:cubicBezTo>
                    <a:pt x="1" y="15416"/>
                    <a:pt x="1864" y="17254"/>
                    <a:pt x="4143" y="17254"/>
                  </a:cubicBezTo>
                  <a:cubicBezTo>
                    <a:pt x="6422" y="17254"/>
                    <a:pt x="8260" y="15416"/>
                    <a:pt x="8260" y="13137"/>
                  </a:cubicBezTo>
                  <a:lnTo>
                    <a:pt x="8260" y="4117"/>
                  </a:lnTo>
                  <a:cubicBezTo>
                    <a:pt x="8260" y="1838"/>
                    <a:pt x="6422" y="0"/>
                    <a:pt x="4143" y="0"/>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5835025" y="2320125"/>
              <a:ext cx="431375" cy="206525"/>
            </a:xfrm>
            <a:custGeom>
              <a:rect b="b" l="l" r="r" t="t"/>
              <a:pathLst>
                <a:path extrusionOk="0" h="8261" w="17255">
                  <a:moveTo>
                    <a:pt x="4142" y="1"/>
                  </a:moveTo>
                  <a:cubicBezTo>
                    <a:pt x="1863" y="1"/>
                    <a:pt x="0" y="1839"/>
                    <a:pt x="0" y="4118"/>
                  </a:cubicBezTo>
                  <a:cubicBezTo>
                    <a:pt x="0" y="6398"/>
                    <a:pt x="1863" y="8260"/>
                    <a:pt x="4142" y="8260"/>
                  </a:cubicBezTo>
                  <a:lnTo>
                    <a:pt x="13137" y="8260"/>
                  </a:lnTo>
                  <a:cubicBezTo>
                    <a:pt x="15417" y="8260"/>
                    <a:pt x="17255" y="6398"/>
                    <a:pt x="17255" y="4118"/>
                  </a:cubicBezTo>
                  <a:cubicBezTo>
                    <a:pt x="17255" y="1839"/>
                    <a:pt x="15417" y="1"/>
                    <a:pt x="13137" y="1"/>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1333375" y="2320125"/>
              <a:ext cx="431375" cy="206525"/>
            </a:xfrm>
            <a:custGeom>
              <a:rect b="b" l="l" r="r" t="t"/>
              <a:pathLst>
                <a:path extrusionOk="0" h="8261" w="17255">
                  <a:moveTo>
                    <a:pt x="4143" y="1"/>
                  </a:moveTo>
                  <a:cubicBezTo>
                    <a:pt x="1863" y="1"/>
                    <a:pt x="1" y="1839"/>
                    <a:pt x="1" y="4118"/>
                  </a:cubicBezTo>
                  <a:cubicBezTo>
                    <a:pt x="1" y="6398"/>
                    <a:pt x="1863" y="8260"/>
                    <a:pt x="4143" y="8260"/>
                  </a:cubicBezTo>
                  <a:lnTo>
                    <a:pt x="13137" y="8260"/>
                  </a:lnTo>
                  <a:cubicBezTo>
                    <a:pt x="15417" y="8260"/>
                    <a:pt x="17255" y="6398"/>
                    <a:pt x="17255" y="4118"/>
                  </a:cubicBezTo>
                  <a:cubicBezTo>
                    <a:pt x="17255" y="1839"/>
                    <a:pt x="15417" y="1"/>
                    <a:pt x="13137" y="1"/>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5199025" y="873800"/>
              <a:ext cx="385425" cy="365525"/>
            </a:xfrm>
            <a:custGeom>
              <a:rect b="b" l="l" r="r" t="t"/>
              <a:pathLst>
                <a:path extrusionOk="0" h="14621" w="15417">
                  <a:moveTo>
                    <a:pt x="10891" y="1"/>
                  </a:moveTo>
                  <a:cubicBezTo>
                    <a:pt x="9835" y="1"/>
                    <a:pt x="8775" y="405"/>
                    <a:pt x="7966" y="1214"/>
                  </a:cubicBezTo>
                  <a:lnTo>
                    <a:pt x="1593" y="7586"/>
                  </a:lnTo>
                  <a:cubicBezTo>
                    <a:pt x="0" y="9204"/>
                    <a:pt x="0" y="11802"/>
                    <a:pt x="1593" y="13419"/>
                  </a:cubicBezTo>
                  <a:cubicBezTo>
                    <a:pt x="2402" y="14228"/>
                    <a:pt x="3456" y="14620"/>
                    <a:pt x="4510" y="14620"/>
                  </a:cubicBezTo>
                  <a:cubicBezTo>
                    <a:pt x="5588" y="14620"/>
                    <a:pt x="6642" y="14228"/>
                    <a:pt x="7451" y="13419"/>
                  </a:cubicBezTo>
                  <a:lnTo>
                    <a:pt x="13799" y="7047"/>
                  </a:lnTo>
                  <a:cubicBezTo>
                    <a:pt x="15416" y="5454"/>
                    <a:pt x="15416" y="2832"/>
                    <a:pt x="13799" y="1214"/>
                  </a:cubicBezTo>
                  <a:cubicBezTo>
                    <a:pt x="13002" y="405"/>
                    <a:pt x="11948" y="1"/>
                    <a:pt x="10891" y="1"/>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1903200" y="873800"/>
              <a:ext cx="385425" cy="365525"/>
            </a:xfrm>
            <a:custGeom>
              <a:rect b="b" l="l" r="r" t="t"/>
              <a:pathLst>
                <a:path extrusionOk="0" h="14621" w="15417">
                  <a:moveTo>
                    <a:pt x="4526" y="1"/>
                  </a:moveTo>
                  <a:cubicBezTo>
                    <a:pt x="3469" y="1"/>
                    <a:pt x="2415" y="405"/>
                    <a:pt x="1618" y="1214"/>
                  </a:cubicBezTo>
                  <a:cubicBezTo>
                    <a:pt x="1" y="2832"/>
                    <a:pt x="1" y="5454"/>
                    <a:pt x="1618" y="7047"/>
                  </a:cubicBezTo>
                  <a:lnTo>
                    <a:pt x="7966" y="13419"/>
                  </a:lnTo>
                  <a:cubicBezTo>
                    <a:pt x="8775" y="14228"/>
                    <a:pt x="9829" y="14620"/>
                    <a:pt x="10883" y="14620"/>
                  </a:cubicBezTo>
                  <a:cubicBezTo>
                    <a:pt x="11961" y="14620"/>
                    <a:pt x="13015" y="14228"/>
                    <a:pt x="13824" y="13419"/>
                  </a:cubicBezTo>
                  <a:cubicBezTo>
                    <a:pt x="15417" y="11802"/>
                    <a:pt x="15417" y="9204"/>
                    <a:pt x="13824" y="7586"/>
                  </a:cubicBezTo>
                  <a:lnTo>
                    <a:pt x="7451" y="1214"/>
                  </a:lnTo>
                  <a:cubicBezTo>
                    <a:pt x="6643" y="405"/>
                    <a:pt x="5583" y="1"/>
                    <a:pt x="4526" y="1"/>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5423900" y="3738125"/>
              <a:ext cx="385425" cy="365650"/>
            </a:xfrm>
            <a:custGeom>
              <a:rect b="b" l="l" r="r" t="t"/>
              <a:pathLst>
                <a:path extrusionOk="0" h="14626" w="15417">
                  <a:moveTo>
                    <a:pt x="4525" y="0"/>
                  </a:moveTo>
                  <a:cubicBezTo>
                    <a:pt x="3468" y="0"/>
                    <a:pt x="2414" y="399"/>
                    <a:pt x="1618" y="1195"/>
                  </a:cubicBezTo>
                  <a:cubicBezTo>
                    <a:pt x="0" y="2813"/>
                    <a:pt x="0" y="5435"/>
                    <a:pt x="1618" y="7028"/>
                  </a:cubicBezTo>
                  <a:lnTo>
                    <a:pt x="7965" y="13400"/>
                  </a:lnTo>
                  <a:cubicBezTo>
                    <a:pt x="8774" y="14209"/>
                    <a:pt x="9828" y="14626"/>
                    <a:pt x="10907" y="14626"/>
                  </a:cubicBezTo>
                  <a:cubicBezTo>
                    <a:pt x="11960" y="14626"/>
                    <a:pt x="13014" y="14209"/>
                    <a:pt x="13823" y="13400"/>
                  </a:cubicBezTo>
                  <a:cubicBezTo>
                    <a:pt x="15416" y="11783"/>
                    <a:pt x="15416" y="9185"/>
                    <a:pt x="13823" y="7567"/>
                  </a:cubicBezTo>
                  <a:lnTo>
                    <a:pt x="7451" y="1195"/>
                  </a:lnTo>
                  <a:cubicBezTo>
                    <a:pt x="6642" y="399"/>
                    <a:pt x="5582" y="0"/>
                    <a:pt x="4525" y="0"/>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1678325" y="3738125"/>
              <a:ext cx="385425" cy="365650"/>
            </a:xfrm>
            <a:custGeom>
              <a:rect b="b" l="l" r="r" t="t"/>
              <a:pathLst>
                <a:path extrusionOk="0" h="14626" w="15417">
                  <a:moveTo>
                    <a:pt x="10883" y="0"/>
                  </a:moveTo>
                  <a:cubicBezTo>
                    <a:pt x="9829" y="0"/>
                    <a:pt x="8775" y="399"/>
                    <a:pt x="7966" y="1195"/>
                  </a:cubicBezTo>
                  <a:lnTo>
                    <a:pt x="1594" y="7567"/>
                  </a:lnTo>
                  <a:cubicBezTo>
                    <a:pt x="1" y="9185"/>
                    <a:pt x="1" y="11783"/>
                    <a:pt x="1594" y="13400"/>
                  </a:cubicBezTo>
                  <a:cubicBezTo>
                    <a:pt x="2403" y="14209"/>
                    <a:pt x="3457" y="14626"/>
                    <a:pt x="4511" y="14626"/>
                  </a:cubicBezTo>
                  <a:cubicBezTo>
                    <a:pt x="5589" y="14626"/>
                    <a:pt x="6643" y="14209"/>
                    <a:pt x="7427" y="13400"/>
                  </a:cubicBezTo>
                  <a:lnTo>
                    <a:pt x="13799" y="7028"/>
                  </a:lnTo>
                  <a:cubicBezTo>
                    <a:pt x="15417" y="5435"/>
                    <a:pt x="15417" y="2813"/>
                    <a:pt x="13799" y="1195"/>
                  </a:cubicBezTo>
                  <a:cubicBezTo>
                    <a:pt x="12991" y="399"/>
                    <a:pt x="11937" y="0"/>
                    <a:pt x="10883" y="0"/>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185050" y="1089800"/>
              <a:ext cx="3230275" cy="4376675"/>
            </a:xfrm>
            <a:custGeom>
              <a:rect b="b" l="l" r="r" t="t"/>
              <a:pathLst>
                <a:path extrusionOk="0" h="175067" w="129211">
                  <a:moveTo>
                    <a:pt x="100340" y="50243"/>
                  </a:moveTo>
                  <a:lnTo>
                    <a:pt x="100340" y="50243"/>
                  </a:lnTo>
                  <a:cubicBezTo>
                    <a:pt x="99212" y="55390"/>
                    <a:pt x="96492" y="63331"/>
                    <a:pt x="90070" y="69066"/>
                  </a:cubicBezTo>
                  <a:cubicBezTo>
                    <a:pt x="84826" y="73723"/>
                    <a:pt x="77914" y="76173"/>
                    <a:pt x="69483" y="76321"/>
                  </a:cubicBezTo>
                  <a:cubicBezTo>
                    <a:pt x="69900" y="73845"/>
                    <a:pt x="70856" y="70365"/>
                    <a:pt x="72963" y="66787"/>
                  </a:cubicBezTo>
                  <a:cubicBezTo>
                    <a:pt x="78012" y="58282"/>
                    <a:pt x="87203" y="52719"/>
                    <a:pt x="100340" y="50243"/>
                  </a:cubicBezTo>
                  <a:close/>
                  <a:moveTo>
                    <a:pt x="36862" y="71296"/>
                  </a:moveTo>
                  <a:lnTo>
                    <a:pt x="36862" y="71296"/>
                  </a:lnTo>
                  <a:cubicBezTo>
                    <a:pt x="42009" y="72767"/>
                    <a:pt x="50072" y="75561"/>
                    <a:pt x="53675" y="78894"/>
                  </a:cubicBezTo>
                  <a:cubicBezTo>
                    <a:pt x="58136" y="83011"/>
                    <a:pt x="59851" y="87668"/>
                    <a:pt x="60513" y="90854"/>
                  </a:cubicBezTo>
                  <a:cubicBezTo>
                    <a:pt x="54092" y="90560"/>
                    <a:pt x="48822" y="88624"/>
                    <a:pt x="44778" y="85046"/>
                  </a:cubicBezTo>
                  <a:cubicBezTo>
                    <a:pt x="40195" y="80953"/>
                    <a:pt x="37940" y="75389"/>
                    <a:pt x="36862" y="71296"/>
                  </a:cubicBezTo>
                  <a:close/>
                  <a:moveTo>
                    <a:pt x="38602" y="123720"/>
                  </a:moveTo>
                  <a:cubicBezTo>
                    <a:pt x="46543" y="127250"/>
                    <a:pt x="55366" y="129210"/>
                    <a:pt x="64606" y="129210"/>
                  </a:cubicBezTo>
                  <a:cubicBezTo>
                    <a:pt x="73576" y="129210"/>
                    <a:pt x="82130" y="127348"/>
                    <a:pt x="89899" y="124039"/>
                  </a:cubicBezTo>
                  <a:lnTo>
                    <a:pt x="89899" y="140852"/>
                  </a:lnTo>
                  <a:lnTo>
                    <a:pt x="63871" y="140852"/>
                  </a:lnTo>
                  <a:cubicBezTo>
                    <a:pt x="61591" y="140852"/>
                    <a:pt x="59753" y="142690"/>
                    <a:pt x="59753" y="144970"/>
                  </a:cubicBezTo>
                  <a:cubicBezTo>
                    <a:pt x="59753" y="147249"/>
                    <a:pt x="61591" y="149087"/>
                    <a:pt x="63871" y="149087"/>
                  </a:cubicBezTo>
                  <a:lnTo>
                    <a:pt x="89311" y="149087"/>
                  </a:lnTo>
                  <a:cubicBezTo>
                    <a:pt x="86982" y="159234"/>
                    <a:pt x="77890" y="166831"/>
                    <a:pt x="67032" y="166831"/>
                  </a:cubicBezTo>
                  <a:lnTo>
                    <a:pt x="61469" y="166831"/>
                  </a:lnTo>
                  <a:cubicBezTo>
                    <a:pt x="48847" y="166831"/>
                    <a:pt x="38602" y="156562"/>
                    <a:pt x="38602" y="143965"/>
                  </a:cubicBezTo>
                  <a:lnTo>
                    <a:pt x="38602" y="123720"/>
                  </a:lnTo>
                  <a:close/>
                  <a:moveTo>
                    <a:pt x="64606" y="0"/>
                  </a:moveTo>
                  <a:cubicBezTo>
                    <a:pt x="51714" y="0"/>
                    <a:pt x="39264" y="3775"/>
                    <a:pt x="28602" y="10931"/>
                  </a:cubicBezTo>
                  <a:cubicBezTo>
                    <a:pt x="26715" y="12206"/>
                    <a:pt x="26201" y="14779"/>
                    <a:pt x="27475" y="16666"/>
                  </a:cubicBezTo>
                  <a:cubicBezTo>
                    <a:pt x="28275" y="17851"/>
                    <a:pt x="29587" y="18495"/>
                    <a:pt x="30919" y="18495"/>
                  </a:cubicBezTo>
                  <a:cubicBezTo>
                    <a:pt x="31710" y="18495"/>
                    <a:pt x="32508" y="18268"/>
                    <a:pt x="33210" y="17794"/>
                  </a:cubicBezTo>
                  <a:cubicBezTo>
                    <a:pt x="42499" y="11544"/>
                    <a:pt x="53356" y="8235"/>
                    <a:pt x="64606" y="8235"/>
                  </a:cubicBezTo>
                  <a:cubicBezTo>
                    <a:pt x="95683" y="8235"/>
                    <a:pt x="120952" y="33528"/>
                    <a:pt x="120952" y="64605"/>
                  </a:cubicBezTo>
                  <a:cubicBezTo>
                    <a:pt x="120952" y="94138"/>
                    <a:pt x="98109" y="118451"/>
                    <a:pt x="69140" y="120755"/>
                  </a:cubicBezTo>
                  <a:lnTo>
                    <a:pt x="69140" y="94972"/>
                  </a:lnTo>
                  <a:cubicBezTo>
                    <a:pt x="69140" y="94800"/>
                    <a:pt x="69164" y="94457"/>
                    <a:pt x="69140" y="93991"/>
                  </a:cubicBezTo>
                  <a:lnTo>
                    <a:pt x="69140" y="84580"/>
                  </a:lnTo>
                  <a:cubicBezTo>
                    <a:pt x="79850" y="84482"/>
                    <a:pt x="88747" y="81320"/>
                    <a:pt x="95634" y="75169"/>
                  </a:cubicBezTo>
                  <a:cubicBezTo>
                    <a:pt x="108379" y="63748"/>
                    <a:pt x="109334" y="46248"/>
                    <a:pt x="109359" y="45513"/>
                  </a:cubicBezTo>
                  <a:cubicBezTo>
                    <a:pt x="109432" y="44312"/>
                    <a:pt x="108942" y="43136"/>
                    <a:pt x="108060" y="42302"/>
                  </a:cubicBezTo>
                  <a:cubicBezTo>
                    <a:pt x="107299" y="41584"/>
                    <a:pt x="106302" y="41194"/>
                    <a:pt x="105257" y="41194"/>
                  </a:cubicBezTo>
                  <a:cubicBezTo>
                    <a:pt x="105089" y="41194"/>
                    <a:pt x="104920" y="41204"/>
                    <a:pt x="104751" y="41224"/>
                  </a:cubicBezTo>
                  <a:cubicBezTo>
                    <a:pt x="81419" y="43969"/>
                    <a:pt x="70733" y="54361"/>
                    <a:pt x="65856" y="62596"/>
                  </a:cubicBezTo>
                  <a:cubicBezTo>
                    <a:pt x="63160" y="67179"/>
                    <a:pt x="61910" y="71615"/>
                    <a:pt x="61346" y="74948"/>
                  </a:cubicBezTo>
                  <a:cubicBezTo>
                    <a:pt x="60709" y="74237"/>
                    <a:pt x="60023" y="73527"/>
                    <a:pt x="59287" y="72840"/>
                  </a:cubicBezTo>
                  <a:cubicBezTo>
                    <a:pt x="52400" y="66468"/>
                    <a:pt x="37254" y="62816"/>
                    <a:pt x="35563" y="62424"/>
                  </a:cubicBezTo>
                  <a:cubicBezTo>
                    <a:pt x="35538" y="62424"/>
                    <a:pt x="35514" y="62424"/>
                    <a:pt x="35465" y="62400"/>
                  </a:cubicBezTo>
                  <a:cubicBezTo>
                    <a:pt x="34950" y="62301"/>
                    <a:pt x="34681" y="62228"/>
                    <a:pt x="34534" y="62203"/>
                  </a:cubicBezTo>
                  <a:cubicBezTo>
                    <a:pt x="33872" y="62032"/>
                    <a:pt x="33578" y="61983"/>
                    <a:pt x="32230" y="61836"/>
                  </a:cubicBezTo>
                  <a:cubicBezTo>
                    <a:pt x="32064" y="61816"/>
                    <a:pt x="31898" y="61805"/>
                    <a:pt x="31733" y="61805"/>
                  </a:cubicBezTo>
                  <a:cubicBezTo>
                    <a:pt x="30703" y="61805"/>
                    <a:pt x="29706" y="62196"/>
                    <a:pt x="28946" y="62914"/>
                  </a:cubicBezTo>
                  <a:cubicBezTo>
                    <a:pt x="28063" y="63748"/>
                    <a:pt x="27573" y="64924"/>
                    <a:pt x="27647" y="66125"/>
                  </a:cubicBezTo>
                  <a:cubicBezTo>
                    <a:pt x="27671" y="66738"/>
                    <a:pt x="28455" y="81492"/>
                    <a:pt x="39239" y="91148"/>
                  </a:cubicBezTo>
                  <a:cubicBezTo>
                    <a:pt x="44901" y="96222"/>
                    <a:pt x="52180" y="98893"/>
                    <a:pt x="60881" y="99114"/>
                  </a:cubicBezTo>
                  <a:lnTo>
                    <a:pt x="60881" y="120828"/>
                  </a:lnTo>
                  <a:cubicBezTo>
                    <a:pt x="31544" y="118892"/>
                    <a:pt x="8260" y="94432"/>
                    <a:pt x="8260" y="64605"/>
                  </a:cubicBezTo>
                  <a:cubicBezTo>
                    <a:pt x="8260" y="55684"/>
                    <a:pt x="10270" y="47180"/>
                    <a:pt x="14240" y="39288"/>
                  </a:cubicBezTo>
                  <a:cubicBezTo>
                    <a:pt x="15270" y="37254"/>
                    <a:pt x="14436" y="34778"/>
                    <a:pt x="12402" y="33749"/>
                  </a:cubicBezTo>
                  <a:cubicBezTo>
                    <a:pt x="11809" y="33449"/>
                    <a:pt x="11179" y="33307"/>
                    <a:pt x="10558" y="33307"/>
                  </a:cubicBezTo>
                  <a:cubicBezTo>
                    <a:pt x="9048" y="33307"/>
                    <a:pt x="7593" y="34145"/>
                    <a:pt x="6863" y="35587"/>
                  </a:cubicBezTo>
                  <a:cubicBezTo>
                    <a:pt x="2305" y="44631"/>
                    <a:pt x="1" y="54385"/>
                    <a:pt x="1" y="64605"/>
                  </a:cubicBezTo>
                  <a:cubicBezTo>
                    <a:pt x="1" y="87644"/>
                    <a:pt x="12133" y="107912"/>
                    <a:pt x="30343" y="119333"/>
                  </a:cubicBezTo>
                  <a:lnTo>
                    <a:pt x="30343" y="143965"/>
                  </a:lnTo>
                  <a:cubicBezTo>
                    <a:pt x="30343" y="161121"/>
                    <a:pt x="44288" y="175066"/>
                    <a:pt x="61469" y="175066"/>
                  </a:cubicBezTo>
                  <a:lnTo>
                    <a:pt x="67032" y="175066"/>
                  </a:lnTo>
                  <a:cubicBezTo>
                    <a:pt x="84188" y="175066"/>
                    <a:pt x="98158" y="161121"/>
                    <a:pt x="98158" y="143965"/>
                  </a:cubicBezTo>
                  <a:lnTo>
                    <a:pt x="98158" y="119775"/>
                  </a:lnTo>
                  <a:cubicBezTo>
                    <a:pt x="116761" y="108427"/>
                    <a:pt x="129211" y="87938"/>
                    <a:pt x="129211" y="64605"/>
                  </a:cubicBezTo>
                  <a:cubicBezTo>
                    <a:pt x="129211" y="28970"/>
                    <a:pt x="100217" y="0"/>
                    <a:pt x="64606" y="0"/>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3252425" y="4614475"/>
              <a:ext cx="237750" cy="208025"/>
            </a:xfrm>
            <a:custGeom>
              <a:rect b="b" l="l" r="r" t="t"/>
              <a:pathLst>
                <a:path extrusionOk="0" h="8321" w="9510">
                  <a:moveTo>
                    <a:pt x="4702" y="0"/>
                  </a:moveTo>
                  <a:cubicBezTo>
                    <a:pt x="3351" y="0"/>
                    <a:pt x="2028" y="661"/>
                    <a:pt x="1250" y="1875"/>
                  </a:cubicBezTo>
                  <a:cubicBezTo>
                    <a:pt x="0" y="3787"/>
                    <a:pt x="539" y="6335"/>
                    <a:pt x="2451" y="7585"/>
                  </a:cubicBezTo>
                  <a:lnTo>
                    <a:pt x="2573" y="7659"/>
                  </a:lnTo>
                  <a:cubicBezTo>
                    <a:pt x="3260" y="8125"/>
                    <a:pt x="4044" y="8321"/>
                    <a:pt x="4804" y="8321"/>
                  </a:cubicBezTo>
                  <a:cubicBezTo>
                    <a:pt x="6152" y="8321"/>
                    <a:pt x="7475" y="7659"/>
                    <a:pt x="8284" y="6458"/>
                  </a:cubicBezTo>
                  <a:cubicBezTo>
                    <a:pt x="9509" y="4546"/>
                    <a:pt x="8970" y="1997"/>
                    <a:pt x="7059" y="747"/>
                  </a:cubicBezTo>
                  <a:lnTo>
                    <a:pt x="6961" y="674"/>
                  </a:lnTo>
                  <a:cubicBezTo>
                    <a:pt x="6263" y="218"/>
                    <a:pt x="5478" y="0"/>
                    <a:pt x="4702" y="0"/>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2552075" y="1603400"/>
              <a:ext cx="237750" cy="208200"/>
            </a:xfrm>
            <a:custGeom>
              <a:rect b="b" l="l" r="r" t="t"/>
              <a:pathLst>
                <a:path extrusionOk="0" h="8328" w="9510">
                  <a:moveTo>
                    <a:pt x="4703" y="1"/>
                  </a:moveTo>
                  <a:cubicBezTo>
                    <a:pt x="3351" y="1"/>
                    <a:pt x="2024" y="662"/>
                    <a:pt x="1226" y="1882"/>
                  </a:cubicBezTo>
                  <a:cubicBezTo>
                    <a:pt x="0" y="3793"/>
                    <a:pt x="540" y="6342"/>
                    <a:pt x="2451" y="7592"/>
                  </a:cubicBezTo>
                  <a:lnTo>
                    <a:pt x="2574" y="7666"/>
                  </a:lnTo>
                  <a:cubicBezTo>
                    <a:pt x="3260" y="8107"/>
                    <a:pt x="4044" y="8328"/>
                    <a:pt x="4804" y="8328"/>
                  </a:cubicBezTo>
                  <a:cubicBezTo>
                    <a:pt x="6152" y="8328"/>
                    <a:pt x="7476" y="7666"/>
                    <a:pt x="8284" y="6440"/>
                  </a:cubicBezTo>
                  <a:cubicBezTo>
                    <a:pt x="9510" y="4529"/>
                    <a:pt x="8971" y="1980"/>
                    <a:pt x="7059" y="754"/>
                  </a:cubicBezTo>
                  <a:lnTo>
                    <a:pt x="6936" y="656"/>
                  </a:lnTo>
                  <a:cubicBezTo>
                    <a:pt x="6245" y="213"/>
                    <a:pt x="5470" y="1"/>
                    <a:pt x="4703" y="1"/>
                  </a:cubicBezTo>
                  <a:close/>
                </a:path>
              </a:pathLst>
            </a:custGeom>
            <a:solidFill>
              <a:srgbClr val="F8FF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34"/>
          <p:cNvGrpSpPr/>
          <p:nvPr/>
        </p:nvGrpSpPr>
        <p:grpSpPr>
          <a:xfrm>
            <a:off x="4354508" y="1809986"/>
            <a:ext cx="447024" cy="401553"/>
            <a:chOff x="1190625" y="503425"/>
            <a:chExt cx="5228350" cy="4696525"/>
          </a:xfrm>
        </p:grpSpPr>
        <p:sp>
          <p:nvSpPr>
            <p:cNvPr id="260" name="Google Shape;260;p34"/>
            <p:cNvSpPr/>
            <p:nvPr/>
          </p:nvSpPr>
          <p:spPr>
            <a:xfrm>
              <a:off x="1190625" y="503425"/>
              <a:ext cx="5228350" cy="4696525"/>
            </a:xfrm>
            <a:custGeom>
              <a:rect b="b" l="l" r="r" t="t"/>
              <a:pathLst>
                <a:path extrusionOk="0" h="187861" w="209134">
                  <a:moveTo>
                    <a:pt x="147273" y="8235"/>
                  </a:moveTo>
                  <a:cubicBezTo>
                    <a:pt x="161586" y="8235"/>
                    <a:pt x="175066" y="13823"/>
                    <a:pt x="185188" y="23945"/>
                  </a:cubicBezTo>
                  <a:cubicBezTo>
                    <a:pt x="195335" y="34092"/>
                    <a:pt x="200898" y="47572"/>
                    <a:pt x="200898" y="61885"/>
                  </a:cubicBezTo>
                  <a:cubicBezTo>
                    <a:pt x="200898" y="76223"/>
                    <a:pt x="195335" y="89678"/>
                    <a:pt x="185188" y="99825"/>
                  </a:cubicBezTo>
                  <a:lnTo>
                    <a:pt x="108500" y="176512"/>
                  </a:lnTo>
                  <a:lnTo>
                    <a:pt x="108500" y="164601"/>
                  </a:lnTo>
                  <a:cubicBezTo>
                    <a:pt x="108500" y="162322"/>
                    <a:pt x="106662" y="160484"/>
                    <a:pt x="104407" y="160484"/>
                  </a:cubicBezTo>
                  <a:cubicBezTo>
                    <a:pt x="102128" y="160484"/>
                    <a:pt x="100265" y="162322"/>
                    <a:pt x="100265" y="164601"/>
                  </a:cubicBezTo>
                  <a:lnTo>
                    <a:pt x="100265" y="176145"/>
                  </a:lnTo>
                  <a:lnTo>
                    <a:pt x="23945" y="99825"/>
                  </a:lnTo>
                  <a:cubicBezTo>
                    <a:pt x="3039" y="78894"/>
                    <a:pt x="3039" y="44876"/>
                    <a:pt x="23945" y="23945"/>
                  </a:cubicBezTo>
                  <a:cubicBezTo>
                    <a:pt x="34410" y="13505"/>
                    <a:pt x="48135" y="8260"/>
                    <a:pt x="61885" y="8260"/>
                  </a:cubicBezTo>
                  <a:cubicBezTo>
                    <a:pt x="75610" y="8260"/>
                    <a:pt x="89359" y="13505"/>
                    <a:pt x="99800" y="23945"/>
                  </a:cubicBezTo>
                  <a:lnTo>
                    <a:pt x="101662" y="25808"/>
                  </a:lnTo>
                  <a:cubicBezTo>
                    <a:pt x="102459" y="26605"/>
                    <a:pt x="103513" y="27003"/>
                    <a:pt x="104567" y="27003"/>
                  </a:cubicBezTo>
                  <a:cubicBezTo>
                    <a:pt x="105621" y="27003"/>
                    <a:pt x="106674" y="26605"/>
                    <a:pt x="107471" y="25808"/>
                  </a:cubicBezTo>
                  <a:lnTo>
                    <a:pt x="109334" y="23945"/>
                  </a:lnTo>
                  <a:cubicBezTo>
                    <a:pt x="119456" y="13823"/>
                    <a:pt x="132936" y="8235"/>
                    <a:pt x="147273" y="8235"/>
                  </a:cubicBezTo>
                  <a:close/>
                  <a:moveTo>
                    <a:pt x="61885" y="0"/>
                  </a:moveTo>
                  <a:cubicBezTo>
                    <a:pt x="45341" y="0"/>
                    <a:pt x="29803" y="6446"/>
                    <a:pt x="18136" y="18137"/>
                  </a:cubicBezTo>
                  <a:cubicBezTo>
                    <a:pt x="6446" y="29827"/>
                    <a:pt x="0" y="45366"/>
                    <a:pt x="0" y="61885"/>
                  </a:cubicBezTo>
                  <a:cubicBezTo>
                    <a:pt x="0" y="78404"/>
                    <a:pt x="6446" y="93967"/>
                    <a:pt x="18136" y="105633"/>
                  </a:cubicBezTo>
                  <a:lnTo>
                    <a:pt x="97275" y="184796"/>
                  </a:lnTo>
                  <a:cubicBezTo>
                    <a:pt x="99015" y="186512"/>
                    <a:pt x="101197" y="187517"/>
                    <a:pt x="103476" y="187737"/>
                  </a:cubicBezTo>
                  <a:cubicBezTo>
                    <a:pt x="103770" y="187811"/>
                    <a:pt x="104089" y="187860"/>
                    <a:pt x="104407" y="187860"/>
                  </a:cubicBezTo>
                  <a:cubicBezTo>
                    <a:pt x="104628" y="187860"/>
                    <a:pt x="104849" y="187836"/>
                    <a:pt x="105069" y="187787"/>
                  </a:cubicBezTo>
                  <a:cubicBezTo>
                    <a:pt x="107544" y="187688"/>
                    <a:pt x="109971" y="186684"/>
                    <a:pt x="111883" y="184796"/>
                  </a:cubicBezTo>
                  <a:lnTo>
                    <a:pt x="191021" y="105633"/>
                  </a:lnTo>
                  <a:cubicBezTo>
                    <a:pt x="202712" y="93967"/>
                    <a:pt x="209133" y="78404"/>
                    <a:pt x="209133" y="61885"/>
                  </a:cubicBezTo>
                  <a:cubicBezTo>
                    <a:pt x="209133" y="45366"/>
                    <a:pt x="202712" y="29827"/>
                    <a:pt x="191021" y="18137"/>
                  </a:cubicBezTo>
                  <a:cubicBezTo>
                    <a:pt x="178957" y="6073"/>
                    <a:pt x="163107" y="42"/>
                    <a:pt x="147258" y="42"/>
                  </a:cubicBezTo>
                  <a:cubicBezTo>
                    <a:pt x="131875" y="42"/>
                    <a:pt x="116494" y="5724"/>
                    <a:pt x="104579" y="17083"/>
                  </a:cubicBezTo>
                  <a:cubicBezTo>
                    <a:pt x="93011" y="6054"/>
                    <a:pt x="77913" y="0"/>
                    <a:pt x="618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3680700" y="4221100"/>
              <a:ext cx="237775" cy="208025"/>
            </a:xfrm>
            <a:custGeom>
              <a:rect b="b" l="l" r="r" t="t"/>
              <a:pathLst>
                <a:path extrusionOk="0" h="8321" w="9511">
                  <a:moveTo>
                    <a:pt x="4685" y="0"/>
                  </a:moveTo>
                  <a:cubicBezTo>
                    <a:pt x="3341" y="0"/>
                    <a:pt x="2029" y="661"/>
                    <a:pt x="1251" y="1875"/>
                  </a:cubicBezTo>
                  <a:cubicBezTo>
                    <a:pt x="1" y="3787"/>
                    <a:pt x="564" y="6336"/>
                    <a:pt x="2452" y="7586"/>
                  </a:cubicBezTo>
                  <a:lnTo>
                    <a:pt x="2574" y="7659"/>
                  </a:lnTo>
                  <a:cubicBezTo>
                    <a:pt x="3260" y="8100"/>
                    <a:pt x="4045" y="8321"/>
                    <a:pt x="4804" y="8321"/>
                  </a:cubicBezTo>
                  <a:cubicBezTo>
                    <a:pt x="6152" y="8321"/>
                    <a:pt x="7476" y="7659"/>
                    <a:pt x="8260" y="6434"/>
                  </a:cubicBezTo>
                  <a:cubicBezTo>
                    <a:pt x="9510" y="4522"/>
                    <a:pt x="8971" y="1973"/>
                    <a:pt x="7059" y="748"/>
                  </a:cubicBezTo>
                  <a:lnTo>
                    <a:pt x="6937" y="674"/>
                  </a:lnTo>
                  <a:cubicBezTo>
                    <a:pt x="6239" y="218"/>
                    <a:pt x="5457" y="0"/>
                    <a:pt x="46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2704650" y="1733625"/>
              <a:ext cx="2193550" cy="2378725"/>
            </a:xfrm>
            <a:custGeom>
              <a:rect b="b" l="l" r="r" t="t"/>
              <a:pathLst>
                <a:path extrusionOk="0" h="95149" w="87742">
                  <a:moveTo>
                    <a:pt x="78698" y="9025"/>
                  </a:moveTo>
                  <a:cubicBezTo>
                    <a:pt x="77570" y="14074"/>
                    <a:pt x="74923" y="21819"/>
                    <a:pt x="68625" y="27480"/>
                  </a:cubicBezTo>
                  <a:cubicBezTo>
                    <a:pt x="63821" y="31769"/>
                    <a:pt x="57596" y="34171"/>
                    <a:pt x="50096" y="34612"/>
                  </a:cubicBezTo>
                  <a:cubicBezTo>
                    <a:pt x="49483" y="34588"/>
                    <a:pt x="48895" y="34563"/>
                    <a:pt x="48282" y="34563"/>
                  </a:cubicBezTo>
                  <a:cubicBezTo>
                    <a:pt x="49483" y="27603"/>
                    <a:pt x="54851" y="13584"/>
                    <a:pt x="78698" y="9025"/>
                  </a:cubicBezTo>
                  <a:close/>
                  <a:moveTo>
                    <a:pt x="9068" y="9172"/>
                  </a:moveTo>
                  <a:lnTo>
                    <a:pt x="9068" y="9172"/>
                  </a:lnTo>
                  <a:cubicBezTo>
                    <a:pt x="32891" y="13706"/>
                    <a:pt x="38258" y="27750"/>
                    <a:pt x="39459" y="34710"/>
                  </a:cubicBezTo>
                  <a:cubicBezTo>
                    <a:pt x="38847" y="34710"/>
                    <a:pt x="38258" y="34735"/>
                    <a:pt x="37646" y="34759"/>
                  </a:cubicBezTo>
                  <a:cubicBezTo>
                    <a:pt x="30170" y="34294"/>
                    <a:pt x="23970" y="31916"/>
                    <a:pt x="19166" y="27652"/>
                  </a:cubicBezTo>
                  <a:cubicBezTo>
                    <a:pt x="12867" y="22039"/>
                    <a:pt x="10196" y="14246"/>
                    <a:pt x="9068" y="9172"/>
                  </a:cubicBezTo>
                  <a:close/>
                  <a:moveTo>
                    <a:pt x="50072" y="42872"/>
                  </a:moveTo>
                  <a:cubicBezTo>
                    <a:pt x="57571" y="43337"/>
                    <a:pt x="63772" y="45690"/>
                    <a:pt x="68551" y="49979"/>
                  </a:cubicBezTo>
                  <a:cubicBezTo>
                    <a:pt x="74850" y="55592"/>
                    <a:pt x="77546" y="63386"/>
                    <a:pt x="78673" y="68459"/>
                  </a:cubicBezTo>
                  <a:cubicBezTo>
                    <a:pt x="54851" y="63925"/>
                    <a:pt x="49459" y="49881"/>
                    <a:pt x="48282" y="42921"/>
                  </a:cubicBezTo>
                  <a:cubicBezTo>
                    <a:pt x="48871" y="42921"/>
                    <a:pt x="49483" y="42896"/>
                    <a:pt x="50072" y="42872"/>
                  </a:cubicBezTo>
                  <a:close/>
                  <a:moveTo>
                    <a:pt x="37670" y="43019"/>
                  </a:moveTo>
                  <a:cubicBezTo>
                    <a:pt x="38258" y="43043"/>
                    <a:pt x="38847" y="43043"/>
                    <a:pt x="39435" y="43068"/>
                  </a:cubicBezTo>
                  <a:cubicBezTo>
                    <a:pt x="38994" y="45519"/>
                    <a:pt x="38062" y="48852"/>
                    <a:pt x="36028" y="52308"/>
                  </a:cubicBezTo>
                  <a:cubicBezTo>
                    <a:pt x="31053" y="60690"/>
                    <a:pt x="22009" y="66155"/>
                    <a:pt x="9068" y="68606"/>
                  </a:cubicBezTo>
                  <a:cubicBezTo>
                    <a:pt x="10196" y="63533"/>
                    <a:pt x="12867" y="55714"/>
                    <a:pt x="19166" y="50102"/>
                  </a:cubicBezTo>
                  <a:cubicBezTo>
                    <a:pt x="23970" y="45837"/>
                    <a:pt x="30170" y="43460"/>
                    <a:pt x="37670" y="43019"/>
                  </a:cubicBezTo>
                  <a:close/>
                  <a:moveTo>
                    <a:pt x="83582" y="0"/>
                  </a:moveTo>
                  <a:cubicBezTo>
                    <a:pt x="83417" y="0"/>
                    <a:pt x="83251" y="10"/>
                    <a:pt x="83085" y="30"/>
                  </a:cubicBezTo>
                  <a:cubicBezTo>
                    <a:pt x="60022" y="2726"/>
                    <a:pt x="49434" y="12996"/>
                    <a:pt x="44631" y="21132"/>
                  </a:cubicBezTo>
                  <a:cubicBezTo>
                    <a:pt x="44337" y="21623"/>
                    <a:pt x="44091" y="22113"/>
                    <a:pt x="43822" y="22578"/>
                  </a:cubicBezTo>
                  <a:cubicBezTo>
                    <a:pt x="43601" y="22137"/>
                    <a:pt x="43356" y="21721"/>
                    <a:pt x="43111" y="21280"/>
                  </a:cubicBezTo>
                  <a:cubicBezTo>
                    <a:pt x="38307" y="13143"/>
                    <a:pt x="27720" y="2873"/>
                    <a:pt x="4657" y="153"/>
                  </a:cubicBezTo>
                  <a:cubicBezTo>
                    <a:pt x="4497" y="133"/>
                    <a:pt x="4337" y="124"/>
                    <a:pt x="4178" y="124"/>
                  </a:cubicBezTo>
                  <a:cubicBezTo>
                    <a:pt x="3142" y="124"/>
                    <a:pt x="2138" y="530"/>
                    <a:pt x="1373" y="1231"/>
                  </a:cubicBezTo>
                  <a:cubicBezTo>
                    <a:pt x="490" y="2065"/>
                    <a:pt x="0" y="3241"/>
                    <a:pt x="49" y="4442"/>
                  </a:cubicBezTo>
                  <a:cubicBezTo>
                    <a:pt x="98" y="5177"/>
                    <a:pt x="1030" y="22456"/>
                    <a:pt x="13627" y="33754"/>
                  </a:cubicBezTo>
                  <a:cubicBezTo>
                    <a:pt x="15931" y="35789"/>
                    <a:pt x="18455" y="37504"/>
                    <a:pt x="21176" y="38877"/>
                  </a:cubicBezTo>
                  <a:cubicBezTo>
                    <a:pt x="18455" y="40274"/>
                    <a:pt x="15931" y="41965"/>
                    <a:pt x="13627" y="44024"/>
                  </a:cubicBezTo>
                  <a:cubicBezTo>
                    <a:pt x="1030" y="55322"/>
                    <a:pt x="98" y="72601"/>
                    <a:pt x="49" y="73336"/>
                  </a:cubicBezTo>
                  <a:cubicBezTo>
                    <a:pt x="0" y="74537"/>
                    <a:pt x="490" y="75714"/>
                    <a:pt x="1373" y="76547"/>
                  </a:cubicBezTo>
                  <a:cubicBezTo>
                    <a:pt x="2132" y="77258"/>
                    <a:pt x="3137" y="77650"/>
                    <a:pt x="4167" y="77650"/>
                  </a:cubicBezTo>
                  <a:cubicBezTo>
                    <a:pt x="4338" y="77650"/>
                    <a:pt x="4485" y="77625"/>
                    <a:pt x="4657" y="77601"/>
                  </a:cubicBezTo>
                  <a:cubicBezTo>
                    <a:pt x="23357" y="75419"/>
                    <a:pt x="33847" y="68238"/>
                    <a:pt x="39704" y="61253"/>
                  </a:cubicBezTo>
                  <a:lnTo>
                    <a:pt x="39704" y="91031"/>
                  </a:lnTo>
                  <a:cubicBezTo>
                    <a:pt x="39704" y="93311"/>
                    <a:pt x="41567" y="95149"/>
                    <a:pt x="43846" y="95149"/>
                  </a:cubicBezTo>
                  <a:cubicBezTo>
                    <a:pt x="46101" y="95149"/>
                    <a:pt x="47939" y="93311"/>
                    <a:pt x="47939" y="91031"/>
                  </a:cubicBezTo>
                  <a:lnTo>
                    <a:pt x="47939" y="61033"/>
                  </a:lnTo>
                  <a:cubicBezTo>
                    <a:pt x="53797" y="68042"/>
                    <a:pt x="64311" y="75272"/>
                    <a:pt x="83085" y="77478"/>
                  </a:cubicBezTo>
                  <a:cubicBezTo>
                    <a:pt x="83256" y="77503"/>
                    <a:pt x="83404" y="77503"/>
                    <a:pt x="83575" y="77503"/>
                  </a:cubicBezTo>
                  <a:cubicBezTo>
                    <a:pt x="84604" y="77503"/>
                    <a:pt x="85609" y="77111"/>
                    <a:pt x="86369" y="76400"/>
                  </a:cubicBezTo>
                  <a:cubicBezTo>
                    <a:pt x="87251" y="75566"/>
                    <a:pt x="87742" y="74390"/>
                    <a:pt x="87693" y="73189"/>
                  </a:cubicBezTo>
                  <a:cubicBezTo>
                    <a:pt x="87644" y="72454"/>
                    <a:pt x="86712" y="55175"/>
                    <a:pt x="74115" y="43877"/>
                  </a:cubicBezTo>
                  <a:cubicBezTo>
                    <a:pt x="71811" y="41842"/>
                    <a:pt x="69286" y="40127"/>
                    <a:pt x="66566" y="38754"/>
                  </a:cubicBezTo>
                  <a:cubicBezTo>
                    <a:pt x="69286" y="37357"/>
                    <a:pt x="71811" y="35666"/>
                    <a:pt x="74115" y="33607"/>
                  </a:cubicBezTo>
                  <a:cubicBezTo>
                    <a:pt x="86712" y="22309"/>
                    <a:pt x="87644" y="5030"/>
                    <a:pt x="87693" y="4295"/>
                  </a:cubicBezTo>
                  <a:cubicBezTo>
                    <a:pt x="87742" y="3094"/>
                    <a:pt x="87251" y="1918"/>
                    <a:pt x="86369" y="1109"/>
                  </a:cubicBezTo>
                  <a:cubicBezTo>
                    <a:pt x="85609" y="391"/>
                    <a:pt x="84611" y="0"/>
                    <a:pt x="83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4"/>
          <p:cNvSpPr txBox="1"/>
          <p:nvPr>
            <p:ph idx="3" type="title"/>
          </p:nvPr>
        </p:nvSpPr>
        <p:spPr>
          <a:xfrm>
            <a:off x="7402991" y="4426197"/>
            <a:ext cx="2241600" cy="697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sz="7200">
                <a:solidFill>
                  <a:srgbClr val="A2A586"/>
                </a:solidFill>
              </a:rPr>
              <a:t>02</a:t>
            </a:r>
            <a:endParaRPr sz="7200">
              <a:solidFill>
                <a:srgbClr val="A2A586"/>
              </a:solidFill>
            </a:endParaRPr>
          </a:p>
        </p:txBody>
      </p:sp>
      <p:sp>
        <p:nvSpPr>
          <p:cNvPr id="264" name="Google Shape;264;p34"/>
          <p:cNvSpPr txBox="1"/>
          <p:nvPr>
            <p:ph idx="4294967295" type="title"/>
          </p:nvPr>
        </p:nvSpPr>
        <p:spPr>
          <a:xfrm>
            <a:off x="5059123" y="4476400"/>
            <a:ext cx="5632500" cy="42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A2A586"/>
                </a:solidFill>
              </a:rPr>
              <a:t>VIDA SALUDABLE</a:t>
            </a:r>
            <a:endParaRPr>
              <a:solidFill>
                <a:srgbClr val="F8FFF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FF5"/>
        </a:solidFill>
      </p:bgPr>
    </p:bg>
    <p:spTree>
      <p:nvGrpSpPr>
        <p:cNvPr id="268" name="Shape 268"/>
        <p:cNvGrpSpPr/>
        <p:nvPr/>
      </p:nvGrpSpPr>
      <p:grpSpPr>
        <a:xfrm>
          <a:off x="0" y="0"/>
          <a:ext cx="0" cy="0"/>
          <a:chOff x="0" y="0"/>
          <a:chExt cx="0" cy="0"/>
        </a:xfrm>
      </p:grpSpPr>
      <p:pic>
        <p:nvPicPr>
          <p:cNvPr id="269" name="Google Shape;269;p35"/>
          <p:cNvPicPr preferRelativeResize="0"/>
          <p:nvPr/>
        </p:nvPicPr>
        <p:blipFill rotWithShape="1">
          <a:blip r:embed="rId3">
            <a:alphaModFix/>
          </a:blip>
          <a:srcRect b="51267" l="8996" r="8988" t="0"/>
          <a:stretch/>
        </p:blipFill>
        <p:spPr>
          <a:xfrm flipH="1">
            <a:off x="-14950" y="2087188"/>
            <a:ext cx="9144000" cy="3056273"/>
          </a:xfrm>
          <a:prstGeom prst="rect">
            <a:avLst/>
          </a:prstGeom>
          <a:noFill/>
          <a:ln>
            <a:noFill/>
          </a:ln>
        </p:spPr>
      </p:pic>
      <p:sp>
        <p:nvSpPr>
          <p:cNvPr id="270" name="Google Shape;270;p35"/>
          <p:cNvSpPr/>
          <p:nvPr/>
        </p:nvSpPr>
        <p:spPr>
          <a:xfrm>
            <a:off x="-14950" y="2087113"/>
            <a:ext cx="9144000" cy="30564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D4F40"/>
              </a:solidFill>
            </a:endParaRPr>
          </a:p>
        </p:txBody>
      </p:sp>
      <p:sp>
        <p:nvSpPr>
          <p:cNvPr id="271" name="Google Shape;271;p35"/>
          <p:cNvSpPr/>
          <p:nvPr/>
        </p:nvSpPr>
        <p:spPr>
          <a:xfrm>
            <a:off x="1263675" y="0"/>
            <a:ext cx="1393403" cy="359530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72" name="Google Shape;272;p35"/>
          <p:cNvSpPr txBox="1"/>
          <p:nvPr>
            <p:ph type="title"/>
          </p:nvPr>
        </p:nvSpPr>
        <p:spPr>
          <a:xfrm>
            <a:off x="836776" y="3139572"/>
            <a:ext cx="22416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F8FFF5"/>
                </a:solidFill>
              </a:rPr>
              <a:t>MEDIAMBIENT</a:t>
            </a:r>
            <a:endParaRPr>
              <a:solidFill>
                <a:srgbClr val="F8FFF5"/>
              </a:solidFill>
            </a:endParaRPr>
          </a:p>
        </p:txBody>
      </p:sp>
      <p:sp>
        <p:nvSpPr>
          <p:cNvPr id="273" name="Google Shape;273;p35"/>
          <p:cNvSpPr/>
          <p:nvPr/>
        </p:nvSpPr>
        <p:spPr>
          <a:xfrm>
            <a:off x="6474175" y="0"/>
            <a:ext cx="1393403" cy="359530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rgbClr val="F8FFF5"/>
              </a:solidFill>
              <a:latin typeface="Calibri"/>
              <a:ea typeface="Calibri"/>
              <a:cs typeface="Calibri"/>
              <a:sym typeface="Calibri"/>
            </a:endParaRPr>
          </a:p>
        </p:txBody>
      </p:sp>
      <p:sp>
        <p:nvSpPr>
          <p:cNvPr id="274" name="Google Shape;274;p35"/>
          <p:cNvSpPr txBox="1"/>
          <p:nvPr>
            <p:ph idx="4" type="title"/>
          </p:nvPr>
        </p:nvSpPr>
        <p:spPr>
          <a:xfrm>
            <a:off x="6049979" y="3139575"/>
            <a:ext cx="22416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F8FFF5"/>
                </a:solidFill>
              </a:rPr>
              <a:t>LA MORAL</a:t>
            </a:r>
            <a:endParaRPr>
              <a:solidFill>
                <a:srgbClr val="F8FFF5"/>
              </a:solidFill>
            </a:endParaRPr>
          </a:p>
        </p:txBody>
      </p:sp>
      <p:sp>
        <p:nvSpPr>
          <p:cNvPr id="275" name="Google Shape;275;p35"/>
          <p:cNvSpPr txBox="1"/>
          <p:nvPr>
            <p:ph idx="4" type="title"/>
          </p:nvPr>
        </p:nvSpPr>
        <p:spPr>
          <a:xfrm>
            <a:off x="3889079" y="673000"/>
            <a:ext cx="22416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8B9983"/>
                </a:solidFill>
              </a:rPr>
              <a:t>IMPACTE</a:t>
            </a:r>
            <a:endParaRPr>
              <a:solidFill>
                <a:srgbClr val="8B9983"/>
              </a:solidFill>
            </a:endParaRPr>
          </a:p>
          <a:p>
            <a:pPr indent="0" lvl="0" marL="0" rtl="0" algn="ctr">
              <a:spcBef>
                <a:spcPts val="0"/>
              </a:spcBef>
              <a:spcAft>
                <a:spcPts val="0"/>
              </a:spcAft>
              <a:buNone/>
            </a:pPr>
            <a:r>
              <a:rPr lang="en-US">
                <a:solidFill>
                  <a:srgbClr val="8B9983"/>
                </a:solidFill>
              </a:rPr>
              <a:t>AL MÓN</a:t>
            </a:r>
            <a:endParaRPr>
              <a:solidFill>
                <a:srgbClr val="8B9983"/>
              </a:solidFill>
            </a:endParaRPr>
          </a:p>
        </p:txBody>
      </p:sp>
      <p:sp>
        <p:nvSpPr>
          <p:cNvPr id="276" name="Google Shape;276;p35"/>
          <p:cNvSpPr txBox="1"/>
          <p:nvPr>
            <p:ph idx="8" type="title"/>
          </p:nvPr>
        </p:nvSpPr>
        <p:spPr>
          <a:xfrm>
            <a:off x="3076778" y="687247"/>
            <a:ext cx="2241600" cy="697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sz="7200">
                <a:solidFill>
                  <a:srgbClr val="8B9983"/>
                </a:solidFill>
              </a:rPr>
              <a:t>03</a:t>
            </a:r>
            <a:endParaRPr sz="7200">
              <a:solidFill>
                <a:srgbClr val="8B9983"/>
              </a:solidFill>
            </a:endParaRPr>
          </a:p>
        </p:txBody>
      </p:sp>
      <p:sp>
        <p:nvSpPr>
          <p:cNvPr id="277" name="Google Shape;277;p35"/>
          <p:cNvSpPr/>
          <p:nvPr/>
        </p:nvSpPr>
        <p:spPr>
          <a:xfrm>
            <a:off x="1404516" y="1385042"/>
            <a:ext cx="1106105" cy="1754534"/>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EEECE1">
              <a:alpha val="584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EECE1"/>
              </a:solidFill>
              <a:highlight>
                <a:srgbClr val="EEECE1"/>
              </a:highlight>
            </a:endParaRPr>
          </a:p>
        </p:txBody>
      </p:sp>
      <p:sp>
        <p:nvSpPr>
          <p:cNvPr id="278" name="Google Shape;278;p35"/>
          <p:cNvSpPr/>
          <p:nvPr/>
        </p:nvSpPr>
        <p:spPr>
          <a:xfrm>
            <a:off x="6617730" y="1872934"/>
            <a:ext cx="1106099" cy="1245238"/>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EEECE1">
              <a:alpha val="584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FF5"/>
        </a:solidFill>
      </p:bgPr>
    </p:bg>
    <p:spTree>
      <p:nvGrpSpPr>
        <p:cNvPr id="282" name="Shape 282"/>
        <p:cNvGrpSpPr/>
        <p:nvPr/>
      </p:nvGrpSpPr>
      <p:grpSpPr>
        <a:xfrm>
          <a:off x="0" y="0"/>
          <a:ext cx="0" cy="0"/>
          <a:chOff x="0" y="0"/>
          <a:chExt cx="0" cy="0"/>
        </a:xfrm>
      </p:grpSpPr>
      <p:sp>
        <p:nvSpPr>
          <p:cNvPr id="283" name="Google Shape;283;p36"/>
          <p:cNvSpPr/>
          <p:nvPr/>
        </p:nvSpPr>
        <p:spPr>
          <a:xfrm>
            <a:off x="2100725" y="-42250"/>
            <a:ext cx="5267400" cy="30030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
          <p:cNvSpPr txBox="1"/>
          <p:nvPr>
            <p:ph type="title"/>
          </p:nvPr>
        </p:nvSpPr>
        <p:spPr>
          <a:xfrm>
            <a:off x="2617000" y="612275"/>
            <a:ext cx="3884400" cy="3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600">
                <a:solidFill>
                  <a:srgbClr val="F8FFF5"/>
                </a:solidFill>
              </a:rPr>
              <a:t>Contaminació de l’impacte ambiental</a:t>
            </a:r>
            <a:endParaRPr sz="1600">
              <a:solidFill>
                <a:srgbClr val="F8FFF5"/>
              </a:solidFill>
            </a:endParaRPr>
          </a:p>
        </p:txBody>
      </p:sp>
      <p:sp>
        <p:nvSpPr>
          <p:cNvPr id="285" name="Google Shape;285;p36"/>
          <p:cNvSpPr txBox="1"/>
          <p:nvPr>
            <p:ph idx="1" type="subTitle"/>
          </p:nvPr>
        </p:nvSpPr>
        <p:spPr>
          <a:xfrm>
            <a:off x="2617000" y="2054175"/>
            <a:ext cx="3884400" cy="699000"/>
          </a:xfrm>
          <a:prstGeom prst="rect">
            <a:avLst/>
          </a:prstGeom>
        </p:spPr>
        <p:txBody>
          <a:bodyPr anchorCtr="0" anchor="b" bIns="0" lIns="0" spcFirstLastPara="1" rIns="0" wrap="square" tIns="0">
            <a:noAutofit/>
          </a:bodyPr>
          <a:lstStyle/>
          <a:p>
            <a:pPr indent="-317500" lvl="0" marL="457200" rtl="0" algn="l">
              <a:spcBef>
                <a:spcPts val="0"/>
              </a:spcBef>
              <a:spcAft>
                <a:spcPts val="0"/>
              </a:spcAft>
              <a:buClr>
                <a:srgbClr val="F8FFF5"/>
              </a:buClr>
              <a:buSzPts val="1400"/>
              <a:buChar char="-"/>
            </a:pPr>
            <a:r>
              <a:rPr lang="en-US" sz="1400">
                <a:solidFill>
                  <a:srgbClr val="F8FFF5"/>
                </a:solidFill>
              </a:rPr>
              <a:t>Canvi climátic</a:t>
            </a:r>
            <a:endParaRPr sz="1400">
              <a:solidFill>
                <a:srgbClr val="F8FFF5"/>
              </a:solidFill>
            </a:endParaRPr>
          </a:p>
          <a:p>
            <a:pPr indent="0" lvl="0" marL="457200" rtl="0" algn="l">
              <a:spcBef>
                <a:spcPts val="0"/>
              </a:spcBef>
              <a:spcAft>
                <a:spcPts val="0"/>
              </a:spcAft>
              <a:buNone/>
            </a:pPr>
            <a:r>
              <a:t/>
            </a:r>
            <a:endParaRPr sz="1400">
              <a:solidFill>
                <a:srgbClr val="F8FFF5"/>
              </a:solidFill>
            </a:endParaRPr>
          </a:p>
          <a:p>
            <a:pPr indent="-317500" lvl="0" marL="457200" rtl="0" algn="l">
              <a:spcBef>
                <a:spcPts val="0"/>
              </a:spcBef>
              <a:spcAft>
                <a:spcPts val="0"/>
              </a:spcAft>
              <a:buClr>
                <a:srgbClr val="F8FFF5"/>
              </a:buClr>
              <a:buSzPts val="1400"/>
              <a:buChar char="-"/>
            </a:pPr>
            <a:r>
              <a:rPr lang="en-US" sz="1400">
                <a:solidFill>
                  <a:srgbClr val="F8FFF5"/>
                </a:solidFill>
              </a:rPr>
              <a:t>Contaminació de la tierra i el agua</a:t>
            </a:r>
            <a:endParaRPr sz="1400">
              <a:solidFill>
                <a:srgbClr val="F8FFF5"/>
              </a:solidFill>
            </a:endParaRPr>
          </a:p>
          <a:p>
            <a:pPr indent="0" lvl="0" marL="0" rtl="0" algn="l">
              <a:spcBef>
                <a:spcPts val="0"/>
              </a:spcBef>
              <a:spcAft>
                <a:spcPts val="0"/>
              </a:spcAft>
              <a:buNone/>
            </a:pPr>
            <a:r>
              <a:t/>
            </a:r>
            <a:endParaRPr sz="1400">
              <a:solidFill>
                <a:srgbClr val="F8FFF5"/>
              </a:solidFill>
            </a:endParaRPr>
          </a:p>
          <a:p>
            <a:pPr indent="-317500" lvl="0" marL="457200" rtl="0" algn="l">
              <a:spcBef>
                <a:spcPts val="0"/>
              </a:spcBef>
              <a:spcAft>
                <a:spcPts val="0"/>
              </a:spcAft>
              <a:buClr>
                <a:srgbClr val="F8FFF5"/>
              </a:buClr>
              <a:buSzPts val="1400"/>
              <a:buChar char="-"/>
            </a:pPr>
            <a:r>
              <a:rPr lang="en-US" sz="1400">
                <a:solidFill>
                  <a:srgbClr val="F8FFF5"/>
                </a:solidFill>
              </a:rPr>
              <a:t>Consum</a:t>
            </a:r>
            <a:endParaRPr sz="1400">
              <a:solidFill>
                <a:srgbClr val="F8FFF5"/>
              </a:solidFill>
            </a:endParaRPr>
          </a:p>
          <a:p>
            <a:pPr indent="0" lvl="0" marL="457200" rtl="0" algn="l">
              <a:spcBef>
                <a:spcPts val="0"/>
              </a:spcBef>
              <a:spcAft>
                <a:spcPts val="0"/>
              </a:spcAft>
              <a:buNone/>
            </a:pPr>
            <a:r>
              <a:t/>
            </a:r>
            <a:endParaRPr sz="1400">
              <a:solidFill>
                <a:srgbClr val="F8FFF5"/>
              </a:solidFill>
            </a:endParaRPr>
          </a:p>
          <a:p>
            <a:pPr indent="-317500" lvl="0" marL="457200" rtl="0" algn="l">
              <a:spcBef>
                <a:spcPts val="0"/>
              </a:spcBef>
              <a:spcAft>
                <a:spcPts val="0"/>
              </a:spcAft>
              <a:buClr>
                <a:srgbClr val="F8FFF5"/>
              </a:buClr>
              <a:buSzPts val="1400"/>
              <a:buChar char="-"/>
            </a:pPr>
            <a:r>
              <a:rPr lang="en-US" sz="1400">
                <a:solidFill>
                  <a:srgbClr val="F8FFF5"/>
                </a:solidFill>
              </a:rPr>
              <a:t>Qualitat de l’aire</a:t>
            </a:r>
            <a:endParaRPr sz="1400">
              <a:solidFill>
                <a:srgbClr val="F8FFF5"/>
              </a:solidFill>
            </a:endParaRPr>
          </a:p>
          <a:p>
            <a:pPr indent="0" lvl="0" marL="457200" rtl="0" algn="l">
              <a:spcBef>
                <a:spcPts val="0"/>
              </a:spcBef>
              <a:spcAft>
                <a:spcPts val="0"/>
              </a:spcAft>
              <a:buNone/>
            </a:pPr>
            <a:r>
              <a:t/>
            </a:r>
            <a:endParaRPr sz="1400">
              <a:solidFill>
                <a:srgbClr val="F8FFF5"/>
              </a:solidFill>
            </a:endParaRPr>
          </a:p>
        </p:txBody>
      </p:sp>
      <p:pic>
        <p:nvPicPr>
          <p:cNvPr id="286" name="Google Shape;286;p36"/>
          <p:cNvPicPr preferRelativeResize="0"/>
          <p:nvPr/>
        </p:nvPicPr>
        <p:blipFill rotWithShape="1">
          <a:blip r:embed="rId3">
            <a:alphaModFix/>
          </a:blip>
          <a:srcRect b="19640" l="0" r="0" t="45443"/>
          <a:stretch/>
        </p:blipFill>
        <p:spPr>
          <a:xfrm flipH="1">
            <a:off x="0" y="3347149"/>
            <a:ext cx="9144000" cy="1795924"/>
          </a:xfrm>
          <a:prstGeom prst="rect">
            <a:avLst/>
          </a:prstGeom>
          <a:noFill/>
          <a:ln>
            <a:noFill/>
          </a:ln>
        </p:spPr>
      </p:pic>
      <p:sp>
        <p:nvSpPr>
          <p:cNvPr id="287" name="Google Shape;287;p36"/>
          <p:cNvSpPr/>
          <p:nvPr/>
        </p:nvSpPr>
        <p:spPr>
          <a:xfrm>
            <a:off x="-12800" y="3347150"/>
            <a:ext cx="9144000" cy="17958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D4F40"/>
              </a:solidFill>
            </a:endParaRPr>
          </a:p>
        </p:txBody>
      </p:sp>
      <p:sp>
        <p:nvSpPr>
          <p:cNvPr id="288" name="Google Shape;288;p36"/>
          <p:cNvSpPr txBox="1"/>
          <p:nvPr/>
        </p:nvSpPr>
        <p:spPr>
          <a:xfrm>
            <a:off x="881750" y="267975"/>
            <a:ext cx="60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kkitt Light"/>
              <a:ea typeface="Rokkitt Light"/>
              <a:cs typeface="Rokkitt Light"/>
              <a:sym typeface="Rokkitt Light"/>
            </a:endParaRPr>
          </a:p>
        </p:txBody>
      </p:sp>
      <p:sp>
        <p:nvSpPr>
          <p:cNvPr id="289" name="Google Shape;289;p36"/>
          <p:cNvSpPr txBox="1"/>
          <p:nvPr/>
        </p:nvSpPr>
        <p:spPr>
          <a:xfrm>
            <a:off x="622400" y="527325"/>
            <a:ext cx="657000" cy="57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kkitt Light"/>
              <a:ea typeface="Rokkitt Light"/>
              <a:cs typeface="Rokkitt Light"/>
              <a:sym typeface="Rokkitt Light"/>
            </a:endParaRPr>
          </a:p>
        </p:txBody>
      </p:sp>
      <p:sp>
        <p:nvSpPr>
          <p:cNvPr id="290" name="Google Shape;290;p36"/>
          <p:cNvSpPr txBox="1"/>
          <p:nvPr/>
        </p:nvSpPr>
        <p:spPr>
          <a:xfrm>
            <a:off x="-34575" y="449525"/>
            <a:ext cx="1556100" cy="3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kkitt Light"/>
              <a:ea typeface="Rokkitt Light"/>
              <a:cs typeface="Rokkitt Light"/>
              <a:sym typeface="Rokkit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7"/>
          <p:cNvPicPr preferRelativeResize="0"/>
          <p:nvPr/>
        </p:nvPicPr>
        <p:blipFill>
          <a:blip r:embed="rId3">
            <a:alphaModFix/>
          </a:blip>
          <a:stretch>
            <a:fillRect/>
          </a:stretch>
        </p:blipFill>
        <p:spPr>
          <a:xfrm>
            <a:off x="826047" y="0"/>
            <a:ext cx="5925607" cy="5143500"/>
          </a:xfrm>
          <a:prstGeom prst="rect">
            <a:avLst/>
          </a:prstGeom>
          <a:noFill/>
          <a:ln>
            <a:noFill/>
          </a:ln>
        </p:spPr>
      </p:pic>
      <p:sp>
        <p:nvSpPr>
          <p:cNvPr id="296" name="Google Shape;296;p37"/>
          <p:cNvSpPr txBox="1"/>
          <p:nvPr>
            <p:ph idx="4294967295" type="title"/>
          </p:nvPr>
        </p:nvSpPr>
        <p:spPr>
          <a:xfrm>
            <a:off x="7606925" y="2068725"/>
            <a:ext cx="2717100" cy="90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NH3</a:t>
            </a:r>
            <a:endParaRPr/>
          </a:p>
        </p:txBody>
      </p:sp>
      <p:grpSp>
        <p:nvGrpSpPr>
          <p:cNvPr id="297" name="Google Shape;297;p37"/>
          <p:cNvGrpSpPr/>
          <p:nvPr/>
        </p:nvGrpSpPr>
        <p:grpSpPr>
          <a:xfrm>
            <a:off x="7707363" y="2616545"/>
            <a:ext cx="401585" cy="401585"/>
            <a:chOff x="1180200" y="227700"/>
            <a:chExt cx="5228975" cy="5228975"/>
          </a:xfrm>
        </p:grpSpPr>
        <p:sp>
          <p:nvSpPr>
            <p:cNvPr id="298" name="Google Shape;298;p37"/>
            <p:cNvSpPr/>
            <p:nvPr/>
          </p:nvSpPr>
          <p:spPr>
            <a:xfrm>
              <a:off x="1180200" y="227700"/>
              <a:ext cx="5228975" cy="5228975"/>
            </a:xfrm>
            <a:custGeom>
              <a:rect b="b" l="l" r="r" t="t"/>
              <a:pathLst>
                <a:path extrusionOk="0" h="209159" w="209159">
                  <a:moveTo>
                    <a:pt x="116319" y="8260"/>
                  </a:moveTo>
                  <a:lnTo>
                    <a:pt x="116319" y="21544"/>
                  </a:lnTo>
                  <a:cubicBezTo>
                    <a:pt x="116319" y="23529"/>
                    <a:pt x="117716" y="25220"/>
                    <a:pt x="119677" y="25588"/>
                  </a:cubicBezTo>
                  <a:cubicBezTo>
                    <a:pt x="130559" y="27671"/>
                    <a:pt x="140705" y="31837"/>
                    <a:pt x="149773" y="38038"/>
                  </a:cubicBezTo>
                  <a:cubicBezTo>
                    <a:pt x="150479" y="38523"/>
                    <a:pt x="151290" y="38758"/>
                    <a:pt x="152095" y="38758"/>
                  </a:cubicBezTo>
                  <a:cubicBezTo>
                    <a:pt x="153163" y="38758"/>
                    <a:pt x="154222" y="38344"/>
                    <a:pt x="155018" y="37548"/>
                  </a:cubicBezTo>
                  <a:lnTo>
                    <a:pt x="164381" y="28185"/>
                  </a:lnTo>
                  <a:lnTo>
                    <a:pt x="180973" y="44778"/>
                  </a:lnTo>
                  <a:lnTo>
                    <a:pt x="171611" y="54140"/>
                  </a:lnTo>
                  <a:cubicBezTo>
                    <a:pt x="170214" y="55537"/>
                    <a:pt x="169993" y="57743"/>
                    <a:pt x="171121" y="59385"/>
                  </a:cubicBezTo>
                  <a:cubicBezTo>
                    <a:pt x="177321" y="68453"/>
                    <a:pt x="181488" y="78600"/>
                    <a:pt x="183571" y="89482"/>
                  </a:cubicBezTo>
                  <a:cubicBezTo>
                    <a:pt x="183939" y="91443"/>
                    <a:pt x="185630" y="92840"/>
                    <a:pt x="187615" y="92840"/>
                  </a:cubicBezTo>
                  <a:lnTo>
                    <a:pt x="200899" y="92840"/>
                  </a:lnTo>
                  <a:lnTo>
                    <a:pt x="200899" y="116319"/>
                  </a:lnTo>
                  <a:lnTo>
                    <a:pt x="187615" y="116319"/>
                  </a:lnTo>
                  <a:cubicBezTo>
                    <a:pt x="185630" y="116319"/>
                    <a:pt x="183939" y="117716"/>
                    <a:pt x="183571" y="119677"/>
                  </a:cubicBezTo>
                  <a:cubicBezTo>
                    <a:pt x="181488" y="130559"/>
                    <a:pt x="177321" y="140705"/>
                    <a:pt x="171121" y="149773"/>
                  </a:cubicBezTo>
                  <a:cubicBezTo>
                    <a:pt x="169993" y="151416"/>
                    <a:pt x="170214" y="153621"/>
                    <a:pt x="171611" y="155018"/>
                  </a:cubicBezTo>
                  <a:lnTo>
                    <a:pt x="180973" y="164381"/>
                  </a:lnTo>
                  <a:lnTo>
                    <a:pt x="164381" y="180973"/>
                  </a:lnTo>
                  <a:lnTo>
                    <a:pt x="155018" y="171611"/>
                  </a:lnTo>
                  <a:cubicBezTo>
                    <a:pt x="154222" y="170814"/>
                    <a:pt x="153163" y="170400"/>
                    <a:pt x="152095" y="170400"/>
                  </a:cubicBezTo>
                  <a:cubicBezTo>
                    <a:pt x="151290" y="170400"/>
                    <a:pt x="150479" y="170636"/>
                    <a:pt x="149773" y="171121"/>
                  </a:cubicBezTo>
                  <a:cubicBezTo>
                    <a:pt x="140705" y="177321"/>
                    <a:pt x="130559" y="181488"/>
                    <a:pt x="119677" y="183571"/>
                  </a:cubicBezTo>
                  <a:cubicBezTo>
                    <a:pt x="117716" y="183939"/>
                    <a:pt x="116319" y="185630"/>
                    <a:pt x="116319" y="187615"/>
                  </a:cubicBezTo>
                  <a:lnTo>
                    <a:pt x="116319" y="200899"/>
                  </a:lnTo>
                  <a:lnTo>
                    <a:pt x="92840" y="200899"/>
                  </a:lnTo>
                  <a:lnTo>
                    <a:pt x="92840" y="187615"/>
                  </a:lnTo>
                  <a:cubicBezTo>
                    <a:pt x="92840" y="185630"/>
                    <a:pt x="91443" y="183939"/>
                    <a:pt x="89482" y="183571"/>
                  </a:cubicBezTo>
                  <a:cubicBezTo>
                    <a:pt x="78600" y="181488"/>
                    <a:pt x="68453" y="177321"/>
                    <a:pt x="59385" y="171121"/>
                  </a:cubicBezTo>
                  <a:cubicBezTo>
                    <a:pt x="58679" y="170636"/>
                    <a:pt x="57869" y="170400"/>
                    <a:pt x="57064" y="170400"/>
                  </a:cubicBezTo>
                  <a:cubicBezTo>
                    <a:pt x="55996" y="170400"/>
                    <a:pt x="54937" y="170814"/>
                    <a:pt x="54140" y="171611"/>
                  </a:cubicBezTo>
                  <a:lnTo>
                    <a:pt x="44778" y="180973"/>
                  </a:lnTo>
                  <a:lnTo>
                    <a:pt x="28185" y="164381"/>
                  </a:lnTo>
                  <a:lnTo>
                    <a:pt x="37548" y="155018"/>
                  </a:lnTo>
                  <a:cubicBezTo>
                    <a:pt x="38945" y="153621"/>
                    <a:pt x="39165" y="151416"/>
                    <a:pt x="38038" y="149773"/>
                  </a:cubicBezTo>
                  <a:cubicBezTo>
                    <a:pt x="31837" y="140705"/>
                    <a:pt x="27671" y="130559"/>
                    <a:pt x="25588" y="119677"/>
                  </a:cubicBezTo>
                  <a:cubicBezTo>
                    <a:pt x="25220" y="117716"/>
                    <a:pt x="23529" y="116319"/>
                    <a:pt x="21544" y="116319"/>
                  </a:cubicBezTo>
                  <a:lnTo>
                    <a:pt x="8260" y="116319"/>
                  </a:lnTo>
                  <a:lnTo>
                    <a:pt x="8260" y="92840"/>
                  </a:lnTo>
                  <a:lnTo>
                    <a:pt x="21544" y="92840"/>
                  </a:lnTo>
                  <a:cubicBezTo>
                    <a:pt x="23529" y="92840"/>
                    <a:pt x="25220" y="91443"/>
                    <a:pt x="25588" y="89482"/>
                  </a:cubicBezTo>
                  <a:cubicBezTo>
                    <a:pt x="27671" y="78600"/>
                    <a:pt x="31837" y="68453"/>
                    <a:pt x="38038" y="59385"/>
                  </a:cubicBezTo>
                  <a:cubicBezTo>
                    <a:pt x="39165" y="57743"/>
                    <a:pt x="38945" y="55537"/>
                    <a:pt x="37548" y="54140"/>
                  </a:cubicBezTo>
                  <a:lnTo>
                    <a:pt x="28185" y="44778"/>
                  </a:lnTo>
                  <a:lnTo>
                    <a:pt x="44778" y="28185"/>
                  </a:lnTo>
                  <a:lnTo>
                    <a:pt x="54140" y="37548"/>
                  </a:lnTo>
                  <a:cubicBezTo>
                    <a:pt x="54937" y="38344"/>
                    <a:pt x="55996" y="38758"/>
                    <a:pt x="57064" y="38758"/>
                  </a:cubicBezTo>
                  <a:cubicBezTo>
                    <a:pt x="57869" y="38758"/>
                    <a:pt x="58679" y="38523"/>
                    <a:pt x="59385" y="38038"/>
                  </a:cubicBezTo>
                  <a:cubicBezTo>
                    <a:pt x="68453" y="31837"/>
                    <a:pt x="78600" y="27671"/>
                    <a:pt x="89482" y="25588"/>
                  </a:cubicBezTo>
                  <a:cubicBezTo>
                    <a:pt x="91443" y="25220"/>
                    <a:pt x="92840" y="23529"/>
                    <a:pt x="92840" y="21544"/>
                  </a:cubicBezTo>
                  <a:lnTo>
                    <a:pt x="92840" y="8260"/>
                  </a:lnTo>
                  <a:close/>
                  <a:moveTo>
                    <a:pt x="88722" y="0"/>
                  </a:moveTo>
                  <a:cubicBezTo>
                    <a:pt x="86443" y="0"/>
                    <a:pt x="84580" y="1863"/>
                    <a:pt x="84580" y="4142"/>
                  </a:cubicBezTo>
                  <a:lnTo>
                    <a:pt x="84580" y="18186"/>
                  </a:lnTo>
                  <a:cubicBezTo>
                    <a:pt x="74973" y="20392"/>
                    <a:pt x="65929" y="24117"/>
                    <a:pt x="57596" y="29337"/>
                  </a:cubicBezTo>
                  <a:lnTo>
                    <a:pt x="47694" y="19411"/>
                  </a:lnTo>
                  <a:cubicBezTo>
                    <a:pt x="46886" y="18615"/>
                    <a:pt x="45826" y="18216"/>
                    <a:pt x="44769" y="18216"/>
                  </a:cubicBezTo>
                  <a:cubicBezTo>
                    <a:pt x="43712" y="18216"/>
                    <a:pt x="42658" y="18615"/>
                    <a:pt x="41861" y="19411"/>
                  </a:cubicBezTo>
                  <a:lnTo>
                    <a:pt x="19411" y="41861"/>
                  </a:lnTo>
                  <a:cubicBezTo>
                    <a:pt x="17818" y="43454"/>
                    <a:pt x="17818" y="46077"/>
                    <a:pt x="19411" y="47694"/>
                  </a:cubicBezTo>
                  <a:lnTo>
                    <a:pt x="29337" y="57596"/>
                  </a:lnTo>
                  <a:cubicBezTo>
                    <a:pt x="24117" y="65929"/>
                    <a:pt x="20392" y="74973"/>
                    <a:pt x="18186" y="84580"/>
                  </a:cubicBezTo>
                  <a:lnTo>
                    <a:pt x="4142" y="84580"/>
                  </a:lnTo>
                  <a:cubicBezTo>
                    <a:pt x="1863" y="84580"/>
                    <a:pt x="0" y="86443"/>
                    <a:pt x="0" y="88722"/>
                  </a:cubicBezTo>
                  <a:lnTo>
                    <a:pt x="0" y="120436"/>
                  </a:lnTo>
                  <a:cubicBezTo>
                    <a:pt x="0" y="122716"/>
                    <a:pt x="1863" y="124578"/>
                    <a:pt x="4142" y="124578"/>
                  </a:cubicBezTo>
                  <a:lnTo>
                    <a:pt x="18186" y="124578"/>
                  </a:lnTo>
                  <a:cubicBezTo>
                    <a:pt x="20392" y="134186"/>
                    <a:pt x="24117" y="143230"/>
                    <a:pt x="29337" y="151563"/>
                  </a:cubicBezTo>
                  <a:lnTo>
                    <a:pt x="19411" y="161464"/>
                  </a:lnTo>
                  <a:cubicBezTo>
                    <a:pt x="17818" y="163082"/>
                    <a:pt x="17818" y="165704"/>
                    <a:pt x="19411" y="167297"/>
                  </a:cubicBezTo>
                  <a:lnTo>
                    <a:pt x="41861" y="189747"/>
                  </a:lnTo>
                  <a:cubicBezTo>
                    <a:pt x="42658" y="190544"/>
                    <a:pt x="43712" y="190942"/>
                    <a:pt x="44769" y="190942"/>
                  </a:cubicBezTo>
                  <a:cubicBezTo>
                    <a:pt x="45826" y="190942"/>
                    <a:pt x="46886" y="190544"/>
                    <a:pt x="47694" y="189747"/>
                  </a:cubicBezTo>
                  <a:lnTo>
                    <a:pt x="57596" y="179821"/>
                  </a:lnTo>
                  <a:cubicBezTo>
                    <a:pt x="65929" y="185042"/>
                    <a:pt x="74973" y="188767"/>
                    <a:pt x="84580" y="190973"/>
                  </a:cubicBezTo>
                  <a:lnTo>
                    <a:pt x="84580" y="205016"/>
                  </a:lnTo>
                  <a:cubicBezTo>
                    <a:pt x="84580" y="207296"/>
                    <a:pt x="86443" y="209158"/>
                    <a:pt x="88722" y="209158"/>
                  </a:cubicBezTo>
                  <a:lnTo>
                    <a:pt x="120436" y="209158"/>
                  </a:lnTo>
                  <a:cubicBezTo>
                    <a:pt x="122716" y="209158"/>
                    <a:pt x="124578" y="207296"/>
                    <a:pt x="124578" y="205016"/>
                  </a:cubicBezTo>
                  <a:lnTo>
                    <a:pt x="124578" y="190973"/>
                  </a:lnTo>
                  <a:cubicBezTo>
                    <a:pt x="134186" y="188767"/>
                    <a:pt x="143254" y="185042"/>
                    <a:pt x="151563" y="179821"/>
                  </a:cubicBezTo>
                  <a:lnTo>
                    <a:pt x="161464" y="189747"/>
                  </a:lnTo>
                  <a:cubicBezTo>
                    <a:pt x="162248" y="190507"/>
                    <a:pt x="163302" y="190948"/>
                    <a:pt x="164381" y="190948"/>
                  </a:cubicBezTo>
                  <a:cubicBezTo>
                    <a:pt x="165484" y="190948"/>
                    <a:pt x="166537" y="190507"/>
                    <a:pt x="167297" y="189747"/>
                  </a:cubicBezTo>
                  <a:lnTo>
                    <a:pt x="189747" y="167297"/>
                  </a:lnTo>
                  <a:cubicBezTo>
                    <a:pt x="191340" y="165704"/>
                    <a:pt x="191340" y="163082"/>
                    <a:pt x="189747" y="161464"/>
                  </a:cubicBezTo>
                  <a:lnTo>
                    <a:pt x="179821" y="151563"/>
                  </a:lnTo>
                  <a:cubicBezTo>
                    <a:pt x="185042" y="143230"/>
                    <a:pt x="188767" y="134186"/>
                    <a:pt x="190973" y="124578"/>
                  </a:cubicBezTo>
                  <a:lnTo>
                    <a:pt x="205016" y="124578"/>
                  </a:lnTo>
                  <a:cubicBezTo>
                    <a:pt x="207296" y="124578"/>
                    <a:pt x="209158" y="122716"/>
                    <a:pt x="209158" y="120436"/>
                  </a:cubicBezTo>
                  <a:lnTo>
                    <a:pt x="209158" y="88722"/>
                  </a:lnTo>
                  <a:cubicBezTo>
                    <a:pt x="209158" y="86443"/>
                    <a:pt x="207296" y="84580"/>
                    <a:pt x="205016" y="84580"/>
                  </a:cubicBezTo>
                  <a:lnTo>
                    <a:pt x="190973" y="84580"/>
                  </a:lnTo>
                  <a:cubicBezTo>
                    <a:pt x="188767" y="74973"/>
                    <a:pt x="185042" y="65904"/>
                    <a:pt x="179821" y="57596"/>
                  </a:cubicBezTo>
                  <a:lnTo>
                    <a:pt x="189747" y="47694"/>
                  </a:lnTo>
                  <a:cubicBezTo>
                    <a:pt x="191340" y="46077"/>
                    <a:pt x="191340" y="43454"/>
                    <a:pt x="189747" y="41861"/>
                  </a:cubicBezTo>
                  <a:lnTo>
                    <a:pt x="167297" y="19411"/>
                  </a:lnTo>
                  <a:cubicBezTo>
                    <a:pt x="166501" y="18615"/>
                    <a:pt x="165447" y="18216"/>
                    <a:pt x="164390" y="18216"/>
                  </a:cubicBezTo>
                  <a:cubicBezTo>
                    <a:pt x="163333" y="18216"/>
                    <a:pt x="162273" y="18615"/>
                    <a:pt x="161464" y="19411"/>
                  </a:cubicBezTo>
                  <a:lnTo>
                    <a:pt x="151563" y="29337"/>
                  </a:lnTo>
                  <a:cubicBezTo>
                    <a:pt x="143230" y="24117"/>
                    <a:pt x="134186" y="20392"/>
                    <a:pt x="124578" y="18186"/>
                  </a:cubicBezTo>
                  <a:lnTo>
                    <a:pt x="124578" y="4142"/>
                  </a:lnTo>
                  <a:cubicBezTo>
                    <a:pt x="124578" y="1863"/>
                    <a:pt x="122716" y="0"/>
                    <a:pt x="120436" y="0"/>
                  </a:cubicBezTo>
                  <a:close/>
                </a:path>
              </a:pathLst>
            </a:cu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2192400" y="1239900"/>
              <a:ext cx="3204550" cy="3204550"/>
            </a:xfrm>
            <a:custGeom>
              <a:rect b="b" l="l" r="r" t="t"/>
              <a:pathLst>
                <a:path extrusionOk="0" h="128182" w="128182">
                  <a:moveTo>
                    <a:pt x="33529" y="66518"/>
                  </a:moveTo>
                  <a:lnTo>
                    <a:pt x="33529" y="66518"/>
                  </a:lnTo>
                  <a:cubicBezTo>
                    <a:pt x="52180" y="70415"/>
                    <a:pt x="56910" y="81296"/>
                    <a:pt x="58111" y="87154"/>
                  </a:cubicBezTo>
                  <a:cubicBezTo>
                    <a:pt x="51445" y="86909"/>
                    <a:pt x="45979" y="84899"/>
                    <a:pt x="41813" y="81174"/>
                  </a:cubicBezTo>
                  <a:cubicBezTo>
                    <a:pt x="36887" y="76787"/>
                    <a:pt x="34583" y="70782"/>
                    <a:pt x="33529" y="66518"/>
                  </a:cubicBezTo>
                  <a:close/>
                  <a:moveTo>
                    <a:pt x="64091" y="1"/>
                  </a:moveTo>
                  <a:cubicBezTo>
                    <a:pt x="52401" y="1"/>
                    <a:pt x="40955" y="3187"/>
                    <a:pt x="30980" y="9192"/>
                  </a:cubicBezTo>
                  <a:cubicBezTo>
                    <a:pt x="29044" y="10393"/>
                    <a:pt x="28407" y="12917"/>
                    <a:pt x="29583" y="14878"/>
                  </a:cubicBezTo>
                  <a:cubicBezTo>
                    <a:pt x="30355" y="16165"/>
                    <a:pt x="31720" y="16872"/>
                    <a:pt x="33121" y="16872"/>
                  </a:cubicBezTo>
                  <a:cubicBezTo>
                    <a:pt x="33853" y="16872"/>
                    <a:pt x="34596" y="16679"/>
                    <a:pt x="35269" y="16275"/>
                  </a:cubicBezTo>
                  <a:cubicBezTo>
                    <a:pt x="43921" y="11030"/>
                    <a:pt x="53896" y="8260"/>
                    <a:pt x="64091" y="8260"/>
                  </a:cubicBezTo>
                  <a:cubicBezTo>
                    <a:pt x="94874" y="8260"/>
                    <a:pt x="119922" y="33308"/>
                    <a:pt x="119922" y="64091"/>
                  </a:cubicBezTo>
                  <a:cubicBezTo>
                    <a:pt x="119922" y="93992"/>
                    <a:pt x="96296" y="118476"/>
                    <a:pt x="66738" y="119849"/>
                  </a:cubicBezTo>
                  <a:lnTo>
                    <a:pt x="66738" y="91296"/>
                  </a:lnTo>
                  <a:cubicBezTo>
                    <a:pt x="66738" y="91124"/>
                    <a:pt x="66763" y="90806"/>
                    <a:pt x="66738" y="90365"/>
                  </a:cubicBezTo>
                  <a:lnTo>
                    <a:pt x="66738" y="80561"/>
                  </a:lnTo>
                  <a:cubicBezTo>
                    <a:pt x="77718" y="80463"/>
                    <a:pt x="86860" y="77252"/>
                    <a:pt x="93918" y="70929"/>
                  </a:cubicBezTo>
                  <a:cubicBezTo>
                    <a:pt x="106957" y="59239"/>
                    <a:pt x="107913" y="41372"/>
                    <a:pt x="107962" y="40612"/>
                  </a:cubicBezTo>
                  <a:cubicBezTo>
                    <a:pt x="108011" y="39411"/>
                    <a:pt x="107521" y="38235"/>
                    <a:pt x="106639" y="37401"/>
                  </a:cubicBezTo>
                  <a:cubicBezTo>
                    <a:pt x="105878" y="36683"/>
                    <a:pt x="104881" y="36293"/>
                    <a:pt x="103851" y="36293"/>
                  </a:cubicBezTo>
                  <a:cubicBezTo>
                    <a:pt x="103686" y="36293"/>
                    <a:pt x="103520" y="36303"/>
                    <a:pt x="103354" y="36323"/>
                  </a:cubicBezTo>
                  <a:cubicBezTo>
                    <a:pt x="98747" y="36862"/>
                    <a:pt x="95217" y="37303"/>
                    <a:pt x="91786" y="38210"/>
                  </a:cubicBezTo>
                  <a:cubicBezTo>
                    <a:pt x="89580" y="38774"/>
                    <a:pt x="88257" y="41029"/>
                    <a:pt x="88821" y="43259"/>
                  </a:cubicBezTo>
                  <a:cubicBezTo>
                    <a:pt x="89314" y="45110"/>
                    <a:pt x="90982" y="46340"/>
                    <a:pt x="92809" y="46340"/>
                  </a:cubicBezTo>
                  <a:cubicBezTo>
                    <a:pt x="93159" y="46340"/>
                    <a:pt x="93515" y="46294"/>
                    <a:pt x="93869" y="46200"/>
                  </a:cubicBezTo>
                  <a:cubicBezTo>
                    <a:pt x="95438" y="45808"/>
                    <a:pt x="97105" y="45489"/>
                    <a:pt x="98943" y="45220"/>
                  </a:cubicBezTo>
                  <a:lnTo>
                    <a:pt x="98943" y="45220"/>
                  </a:lnTo>
                  <a:cubicBezTo>
                    <a:pt x="97815" y="50489"/>
                    <a:pt x="95046" y="58846"/>
                    <a:pt x="88355" y="64802"/>
                  </a:cubicBezTo>
                  <a:cubicBezTo>
                    <a:pt x="82939" y="69630"/>
                    <a:pt x="75782" y="72155"/>
                    <a:pt x="67081" y="72302"/>
                  </a:cubicBezTo>
                  <a:cubicBezTo>
                    <a:pt x="67498" y="69630"/>
                    <a:pt x="68527" y="65905"/>
                    <a:pt x="70880" y="62033"/>
                  </a:cubicBezTo>
                  <a:cubicBezTo>
                    <a:pt x="72057" y="60096"/>
                    <a:pt x="71444" y="57547"/>
                    <a:pt x="69483" y="56371"/>
                  </a:cubicBezTo>
                  <a:cubicBezTo>
                    <a:pt x="68812" y="55955"/>
                    <a:pt x="68068" y="55757"/>
                    <a:pt x="67332" y="55757"/>
                  </a:cubicBezTo>
                  <a:cubicBezTo>
                    <a:pt x="65945" y="55757"/>
                    <a:pt x="64590" y="56462"/>
                    <a:pt x="63822" y="57744"/>
                  </a:cubicBezTo>
                  <a:cubicBezTo>
                    <a:pt x="60807" y="62694"/>
                    <a:pt x="59484" y="67473"/>
                    <a:pt x="58920" y="71003"/>
                  </a:cubicBezTo>
                  <a:cubicBezTo>
                    <a:pt x="53700" y="65145"/>
                    <a:pt x="44656" y="59263"/>
                    <a:pt x="29019" y="57425"/>
                  </a:cubicBezTo>
                  <a:cubicBezTo>
                    <a:pt x="28875" y="57410"/>
                    <a:pt x="28730" y="57403"/>
                    <a:pt x="28586" y="57403"/>
                  </a:cubicBezTo>
                  <a:cubicBezTo>
                    <a:pt x="27533" y="57403"/>
                    <a:pt x="26508" y="57792"/>
                    <a:pt x="25711" y="58503"/>
                  </a:cubicBezTo>
                  <a:cubicBezTo>
                    <a:pt x="24828" y="59337"/>
                    <a:pt x="24363" y="60513"/>
                    <a:pt x="24412" y="61738"/>
                  </a:cubicBezTo>
                  <a:cubicBezTo>
                    <a:pt x="24436" y="62351"/>
                    <a:pt x="25245" y="77449"/>
                    <a:pt x="36249" y="87301"/>
                  </a:cubicBezTo>
                  <a:cubicBezTo>
                    <a:pt x="42082" y="92497"/>
                    <a:pt x="49533" y="95242"/>
                    <a:pt x="58479" y="95438"/>
                  </a:cubicBezTo>
                  <a:lnTo>
                    <a:pt x="58479" y="119628"/>
                  </a:lnTo>
                  <a:cubicBezTo>
                    <a:pt x="30318" y="116810"/>
                    <a:pt x="8260" y="92987"/>
                    <a:pt x="8260" y="64091"/>
                  </a:cubicBezTo>
                  <a:cubicBezTo>
                    <a:pt x="8260" y="54900"/>
                    <a:pt x="10540" y="45783"/>
                    <a:pt x="14853" y="37744"/>
                  </a:cubicBezTo>
                  <a:cubicBezTo>
                    <a:pt x="15932" y="35735"/>
                    <a:pt x="15172" y="33235"/>
                    <a:pt x="13162" y="32156"/>
                  </a:cubicBezTo>
                  <a:cubicBezTo>
                    <a:pt x="12542" y="31824"/>
                    <a:pt x="11875" y="31666"/>
                    <a:pt x="11218" y="31666"/>
                  </a:cubicBezTo>
                  <a:cubicBezTo>
                    <a:pt x="9745" y="31666"/>
                    <a:pt x="8320" y="32458"/>
                    <a:pt x="7574" y="33847"/>
                  </a:cubicBezTo>
                  <a:cubicBezTo>
                    <a:pt x="2623" y="43087"/>
                    <a:pt x="1" y="53528"/>
                    <a:pt x="1" y="64091"/>
                  </a:cubicBezTo>
                  <a:cubicBezTo>
                    <a:pt x="1" y="99433"/>
                    <a:pt x="28750" y="128182"/>
                    <a:pt x="64091" y="128182"/>
                  </a:cubicBezTo>
                  <a:cubicBezTo>
                    <a:pt x="99433" y="128182"/>
                    <a:pt x="128182" y="99433"/>
                    <a:pt x="128182" y="64091"/>
                  </a:cubicBezTo>
                  <a:cubicBezTo>
                    <a:pt x="128182" y="28750"/>
                    <a:pt x="99433" y="1"/>
                    <a:pt x="64091" y="1"/>
                  </a:cubicBezTo>
                  <a:close/>
                </a:path>
              </a:pathLst>
            </a:cu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4019550" y="2362125"/>
              <a:ext cx="238350" cy="208625"/>
            </a:xfrm>
            <a:custGeom>
              <a:rect b="b" l="l" r="r" t="t"/>
              <a:pathLst>
                <a:path extrusionOk="0" h="8345" w="9534">
                  <a:moveTo>
                    <a:pt x="4708" y="1"/>
                  </a:moveTo>
                  <a:cubicBezTo>
                    <a:pt x="3355" y="1"/>
                    <a:pt x="2030" y="667"/>
                    <a:pt x="1250" y="1899"/>
                  </a:cubicBezTo>
                  <a:cubicBezTo>
                    <a:pt x="0" y="3811"/>
                    <a:pt x="539" y="6360"/>
                    <a:pt x="2451" y="7610"/>
                  </a:cubicBezTo>
                  <a:lnTo>
                    <a:pt x="2573" y="7683"/>
                  </a:lnTo>
                  <a:cubicBezTo>
                    <a:pt x="3260" y="8124"/>
                    <a:pt x="4044" y="8345"/>
                    <a:pt x="4804" y="8345"/>
                  </a:cubicBezTo>
                  <a:cubicBezTo>
                    <a:pt x="6176" y="8345"/>
                    <a:pt x="7500" y="7683"/>
                    <a:pt x="8284" y="6458"/>
                  </a:cubicBezTo>
                  <a:cubicBezTo>
                    <a:pt x="9534" y="4546"/>
                    <a:pt x="8970" y="1973"/>
                    <a:pt x="7059" y="747"/>
                  </a:cubicBezTo>
                  <a:lnTo>
                    <a:pt x="6960" y="674"/>
                  </a:lnTo>
                  <a:cubicBezTo>
                    <a:pt x="6265" y="219"/>
                    <a:pt x="5482" y="1"/>
                    <a:pt x="4708" y="1"/>
                  </a:cubicBezTo>
                  <a:close/>
                </a:path>
              </a:pathLst>
            </a:cu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2602325" y="1723675"/>
              <a:ext cx="238375" cy="208625"/>
            </a:xfrm>
            <a:custGeom>
              <a:rect b="b" l="l" r="r" t="t"/>
              <a:pathLst>
                <a:path extrusionOk="0" h="8345" w="9535">
                  <a:moveTo>
                    <a:pt x="4708" y="1"/>
                  </a:moveTo>
                  <a:cubicBezTo>
                    <a:pt x="3355" y="1"/>
                    <a:pt x="2030" y="667"/>
                    <a:pt x="1250" y="1899"/>
                  </a:cubicBezTo>
                  <a:cubicBezTo>
                    <a:pt x="0" y="3811"/>
                    <a:pt x="539" y="6360"/>
                    <a:pt x="2451" y="7609"/>
                  </a:cubicBezTo>
                  <a:lnTo>
                    <a:pt x="2574" y="7683"/>
                  </a:lnTo>
                  <a:cubicBezTo>
                    <a:pt x="3260" y="8124"/>
                    <a:pt x="4044" y="8345"/>
                    <a:pt x="4828" y="8345"/>
                  </a:cubicBezTo>
                  <a:cubicBezTo>
                    <a:pt x="6176" y="8345"/>
                    <a:pt x="7500" y="7683"/>
                    <a:pt x="8284" y="6458"/>
                  </a:cubicBezTo>
                  <a:cubicBezTo>
                    <a:pt x="9534" y="4546"/>
                    <a:pt x="8995" y="1972"/>
                    <a:pt x="7059" y="747"/>
                  </a:cubicBezTo>
                  <a:lnTo>
                    <a:pt x="6961" y="674"/>
                  </a:lnTo>
                  <a:cubicBezTo>
                    <a:pt x="6265" y="219"/>
                    <a:pt x="5482" y="1"/>
                    <a:pt x="4708" y="1"/>
                  </a:cubicBezTo>
                  <a:close/>
                </a:path>
              </a:pathLst>
            </a:cu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FF5"/>
        </a:solidFill>
      </p:bgPr>
    </p:bg>
    <p:spTree>
      <p:nvGrpSpPr>
        <p:cNvPr id="305" name="Shape 305"/>
        <p:cNvGrpSpPr/>
        <p:nvPr/>
      </p:nvGrpSpPr>
      <p:grpSpPr>
        <a:xfrm>
          <a:off x="0" y="0"/>
          <a:ext cx="0" cy="0"/>
          <a:chOff x="0" y="0"/>
          <a:chExt cx="0" cy="0"/>
        </a:xfrm>
      </p:grpSpPr>
      <p:sp>
        <p:nvSpPr>
          <p:cNvPr id="306" name="Google Shape;306;p38"/>
          <p:cNvSpPr txBox="1"/>
          <p:nvPr>
            <p:ph idx="2" type="title"/>
          </p:nvPr>
        </p:nvSpPr>
        <p:spPr>
          <a:xfrm flipH="1">
            <a:off x="4697695" y="1763200"/>
            <a:ext cx="4456500" cy="616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¿Qué està bé?</a:t>
            </a:r>
            <a:endParaRPr>
              <a:solidFill>
                <a:srgbClr val="4D4F40"/>
              </a:solidFill>
            </a:endParaRPr>
          </a:p>
        </p:txBody>
      </p:sp>
      <p:sp>
        <p:nvSpPr>
          <p:cNvPr id="307" name="Google Shape;307;p38"/>
          <p:cNvSpPr txBox="1"/>
          <p:nvPr>
            <p:ph idx="1" type="subTitle"/>
          </p:nvPr>
        </p:nvSpPr>
        <p:spPr>
          <a:xfrm flipH="1">
            <a:off x="4697695" y="2462575"/>
            <a:ext cx="2436000" cy="355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Abolicionista o regulacionista</a:t>
            </a:r>
            <a:endParaRPr/>
          </a:p>
          <a:p>
            <a:pPr indent="0" lvl="0" marL="0" rtl="0" algn="l">
              <a:spcBef>
                <a:spcPts val="0"/>
              </a:spcBef>
              <a:spcAft>
                <a:spcPts val="0"/>
              </a:spcAft>
              <a:buClr>
                <a:schemeClr val="dk1"/>
              </a:buClr>
              <a:buSzPts val="1100"/>
              <a:buFont typeface="Arial"/>
              <a:buNone/>
            </a:pPr>
            <a:r>
              <a:rPr lang="en-US"/>
              <a:t>Especisme o veganisme</a:t>
            </a:r>
            <a:endParaRPr>
              <a:solidFill>
                <a:srgbClr val="4D4F40"/>
              </a:solidFill>
            </a:endParaRPr>
          </a:p>
          <a:p>
            <a:pPr indent="0" lvl="0" marL="0" rtl="0" algn="l">
              <a:spcBef>
                <a:spcPts val="0"/>
              </a:spcBef>
              <a:spcAft>
                <a:spcPts val="0"/>
              </a:spcAft>
              <a:buClr>
                <a:schemeClr val="dk1"/>
              </a:buClr>
              <a:buSzPts val="1100"/>
              <a:buFont typeface="Arial"/>
              <a:buNone/>
            </a:pPr>
            <a:r>
              <a:t/>
            </a:r>
            <a:endParaRPr>
              <a:solidFill>
                <a:srgbClr val="4D4F40"/>
              </a:solidFill>
            </a:endParaRPr>
          </a:p>
          <a:p>
            <a:pPr indent="0" lvl="0" marL="0" rtl="0" algn="l">
              <a:spcBef>
                <a:spcPts val="0"/>
              </a:spcBef>
              <a:spcAft>
                <a:spcPts val="0"/>
              </a:spcAft>
              <a:buClr>
                <a:schemeClr val="dk1"/>
              </a:buClr>
              <a:buSzPts val="1100"/>
              <a:buFont typeface="Arial"/>
              <a:buNone/>
            </a:pPr>
            <a:r>
              <a:t/>
            </a:r>
            <a:endParaRPr>
              <a:solidFill>
                <a:srgbClr val="4D4F40"/>
              </a:solidFill>
            </a:endParaRPr>
          </a:p>
          <a:p>
            <a:pPr indent="0" lvl="0" marL="0" rtl="0" algn="l">
              <a:spcBef>
                <a:spcPts val="0"/>
              </a:spcBef>
              <a:spcAft>
                <a:spcPts val="0"/>
              </a:spcAft>
              <a:buClr>
                <a:schemeClr val="dk1"/>
              </a:buClr>
              <a:buSzPts val="1100"/>
              <a:buFont typeface="Arial"/>
              <a:buNone/>
            </a:pPr>
            <a:r>
              <a:t/>
            </a:r>
            <a:endParaRPr>
              <a:solidFill>
                <a:srgbClr val="4D4F40"/>
              </a:solidFill>
            </a:endParaRPr>
          </a:p>
          <a:p>
            <a:pPr indent="0" lvl="0" marL="0" rtl="0" algn="l">
              <a:spcBef>
                <a:spcPts val="0"/>
              </a:spcBef>
              <a:spcAft>
                <a:spcPts val="0"/>
              </a:spcAft>
              <a:buNone/>
            </a:pPr>
            <a:r>
              <a:t/>
            </a:r>
            <a:endParaRPr>
              <a:solidFill>
                <a:srgbClr val="4D4F40"/>
              </a:solidFill>
            </a:endParaRPr>
          </a:p>
        </p:txBody>
      </p:sp>
      <p:pic>
        <p:nvPicPr>
          <p:cNvPr id="308" name="Google Shape;308;p38"/>
          <p:cNvPicPr preferRelativeResize="0"/>
          <p:nvPr/>
        </p:nvPicPr>
        <p:blipFill rotWithShape="1">
          <a:blip r:embed="rId3">
            <a:alphaModFix/>
          </a:blip>
          <a:srcRect b="31314" l="0" r="0" t="31313"/>
          <a:stretch/>
        </p:blipFill>
        <p:spPr>
          <a:xfrm flipH="1">
            <a:off x="1797248" y="3003100"/>
            <a:ext cx="7346702" cy="1544400"/>
          </a:xfrm>
          <a:prstGeom prst="rect">
            <a:avLst/>
          </a:prstGeom>
          <a:noFill/>
          <a:ln>
            <a:noFill/>
          </a:ln>
        </p:spPr>
      </p:pic>
      <p:sp>
        <p:nvSpPr>
          <p:cNvPr id="309" name="Google Shape;309;p38"/>
          <p:cNvSpPr/>
          <p:nvPr/>
        </p:nvSpPr>
        <p:spPr>
          <a:xfrm>
            <a:off x="1807500" y="3003100"/>
            <a:ext cx="7346700" cy="15444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3139200" y="1539700"/>
            <a:ext cx="1177450" cy="1194618"/>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EEEC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pic>
        <p:nvPicPr>
          <p:cNvPr id="315" name="Google Shape;315;p39"/>
          <p:cNvPicPr preferRelativeResize="0"/>
          <p:nvPr/>
        </p:nvPicPr>
        <p:blipFill>
          <a:blip r:embed="rId4">
            <a:alphaModFix/>
          </a:blip>
          <a:stretch>
            <a:fillRect/>
          </a:stretch>
        </p:blipFill>
        <p:spPr>
          <a:xfrm>
            <a:off x="-481500" y="-6569062"/>
            <a:ext cx="9625498" cy="13611231"/>
          </a:xfrm>
          <a:prstGeom prst="rect">
            <a:avLst/>
          </a:prstGeom>
          <a:noFill/>
          <a:ln>
            <a:noFill/>
          </a:ln>
        </p:spPr>
      </p:pic>
      <p:sp>
        <p:nvSpPr>
          <p:cNvPr id="316" name="Google Shape;316;p39"/>
          <p:cNvSpPr txBox="1"/>
          <p:nvPr>
            <p:ph type="title"/>
          </p:nvPr>
        </p:nvSpPr>
        <p:spPr>
          <a:xfrm>
            <a:off x="2913550" y="787250"/>
            <a:ext cx="2947800" cy="769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solidFill>
                  <a:srgbClr val="EEECE1"/>
                </a:solidFill>
              </a:rPr>
              <a:t>THANKS!</a:t>
            </a:r>
            <a:endParaRPr>
              <a:solidFill>
                <a:srgbClr val="EEECE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pic>
        <p:nvPicPr>
          <p:cNvPr id="126" name="Google Shape;126;p25"/>
          <p:cNvPicPr preferRelativeResize="0"/>
          <p:nvPr/>
        </p:nvPicPr>
        <p:blipFill rotWithShape="1">
          <a:blip r:embed="rId4">
            <a:alphaModFix/>
          </a:blip>
          <a:srcRect b="0" l="0" r="3409" t="30109"/>
          <a:stretch/>
        </p:blipFill>
        <p:spPr>
          <a:xfrm>
            <a:off x="0" y="0"/>
            <a:ext cx="9478297" cy="5143499"/>
          </a:xfrm>
          <a:prstGeom prst="rect">
            <a:avLst/>
          </a:prstGeom>
          <a:noFill/>
          <a:ln>
            <a:noFill/>
          </a:ln>
        </p:spPr>
      </p:pic>
      <p:sp>
        <p:nvSpPr>
          <p:cNvPr id="127" name="Google Shape;127;p25"/>
          <p:cNvSpPr txBox="1"/>
          <p:nvPr>
            <p:ph type="title"/>
          </p:nvPr>
        </p:nvSpPr>
        <p:spPr>
          <a:xfrm>
            <a:off x="6640275" y="2969975"/>
            <a:ext cx="2227500" cy="909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solidFill>
                  <a:srgbClr val="F8FFF5"/>
                </a:solidFill>
              </a:rPr>
              <a:t>Debat moral</a:t>
            </a:r>
            <a:endParaRPr>
              <a:solidFill>
                <a:srgbClr val="F8FFF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FF5"/>
        </a:solidFill>
      </p:bgPr>
    </p:bg>
    <p:spTree>
      <p:nvGrpSpPr>
        <p:cNvPr id="131" name="Shape 131"/>
        <p:cNvGrpSpPr/>
        <p:nvPr/>
      </p:nvGrpSpPr>
      <p:grpSpPr>
        <a:xfrm>
          <a:off x="0" y="0"/>
          <a:ext cx="0" cy="0"/>
          <a:chOff x="0" y="0"/>
          <a:chExt cx="0" cy="0"/>
        </a:xfrm>
      </p:grpSpPr>
      <p:pic>
        <p:nvPicPr>
          <p:cNvPr id="132" name="Google Shape;132;p26"/>
          <p:cNvPicPr preferRelativeResize="0"/>
          <p:nvPr/>
        </p:nvPicPr>
        <p:blipFill rotWithShape="1">
          <a:blip r:embed="rId3">
            <a:alphaModFix/>
          </a:blip>
          <a:srcRect b="51267" l="8996" r="8988" t="0"/>
          <a:stretch/>
        </p:blipFill>
        <p:spPr>
          <a:xfrm flipH="1">
            <a:off x="6425" y="3700"/>
            <a:ext cx="9144000" cy="3056273"/>
          </a:xfrm>
          <a:prstGeom prst="rect">
            <a:avLst/>
          </a:prstGeom>
          <a:noFill/>
          <a:ln>
            <a:noFill/>
          </a:ln>
        </p:spPr>
      </p:pic>
      <p:sp>
        <p:nvSpPr>
          <p:cNvPr id="133" name="Google Shape;133;p26"/>
          <p:cNvSpPr/>
          <p:nvPr/>
        </p:nvSpPr>
        <p:spPr>
          <a:xfrm>
            <a:off x="-6375" y="3638"/>
            <a:ext cx="9144000" cy="30564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D4F40"/>
              </a:solidFill>
            </a:endParaRPr>
          </a:p>
        </p:txBody>
      </p:sp>
      <p:sp>
        <p:nvSpPr>
          <p:cNvPr id="134" name="Google Shape;134;p26"/>
          <p:cNvSpPr/>
          <p:nvPr/>
        </p:nvSpPr>
        <p:spPr>
          <a:xfrm>
            <a:off x="3868925" y="0"/>
            <a:ext cx="1393403" cy="359530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5" name="Google Shape;135;p26"/>
          <p:cNvSpPr/>
          <p:nvPr/>
        </p:nvSpPr>
        <p:spPr>
          <a:xfrm>
            <a:off x="1263675" y="0"/>
            <a:ext cx="1393403" cy="359530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6" name="Google Shape;136;p26"/>
          <p:cNvSpPr txBox="1"/>
          <p:nvPr>
            <p:ph idx="7" type="title"/>
          </p:nvPr>
        </p:nvSpPr>
        <p:spPr>
          <a:xfrm>
            <a:off x="3436253" y="2517997"/>
            <a:ext cx="2241600" cy="697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sz="7200">
                <a:solidFill>
                  <a:srgbClr val="F8FFF5"/>
                </a:solidFill>
              </a:rPr>
              <a:t>02</a:t>
            </a:r>
            <a:endParaRPr sz="7200">
              <a:solidFill>
                <a:srgbClr val="F8FFF5"/>
              </a:solidFill>
            </a:endParaRPr>
          </a:p>
        </p:txBody>
      </p:sp>
      <p:sp>
        <p:nvSpPr>
          <p:cNvPr id="137" name="Google Shape;137;p26"/>
          <p:cNvSpPr txBox="1"/>
          <p:nvPr>
            <p:ph type="title"/>
          </p:nvPr>
        </p:nvSpPr>
        <p:spPr>
          <a:xfrm>
            <a:off x="836776" y="3139572"/>
            <a:ext cx="22416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F8FFF5"/>
                </a:solidFill>
              </a:rPr>
              <a:t>BENESTAR</a:t>
            </a:r>
            <a:endParaRPr>
              <a:solidFill>
                <a:srgbClr val="F8FFF5"/>
              </a:solidFill>
            </a:endParaRPr>
          </a:p>
          <a:p>
            <a:pPr indent="0" lvl="0" marL="0" rtl="0" algn="ctr">
              <a:spcBef>
                <a:spcPts val="0"/>
              </a:spcBef>
              <a:spcAft>
                <a:spcPts val="0"/>
              </a:spcAft>
              <a:buNone/>
            </a:pPr>
            <a:r>
              <a:rPr lang="en-US">
                <a:solidFill>
                  <a:srgbClr val="F8FFF5"/>
                </a:solidFill>
              </a:rPr>
              <a:t> ANIMAL</a:t>
            </a:r>
            <a:endParaRPr>
              <a:solidFill>
                <a:srgbClr val="F8FFF5"/>
              </a:solidFill>
            </a:endParaRPr>
          </a:p>
        </p:txBody>
      </p:sp>
      <p:sp>
        <p:nvSpPr>
          <p:cNvPr id="138" name="Google Shape;138;p26"/>
          <p:cNvSpPr txBox="1"/>
          <p:nvPr>
            <p:ph idx="2" type="title"/>
          </p:nvPr>
        </p:nvSpPr>
        <p:spPr>
          <a:xfrm>
            <a:off x="3457626" y="3139564"/>
            <a:ext cx="22416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F8FFF5"/>
                </a:solidFill>
              </a:rPr>
              <a:t>VIDA </a:t>
            </a:r>
            <a:endParaRPr>
              <a:solidFill>
                <a:srgbClr val="F8FFF5"/>
              </a:solidFill>
            </a:endParaRPr>
          </a:p>
          <a:p>
            <a:pPr indent="0" lvl="0" marL="0" rtl="0" algn="ctr">
              <a:spcBef>
                <a:spcPts val="0"/>
              </a:spcBef>
              <a:spcAft>
                <a:spcPts val="0"/>
              </a:spcAft>
              <a:buNone/>
            </a:pPr>
            <a:r>
              <a:rPr lang="en-US">
                <a:solidFill>
                  <a:srgbClr val="F8FFF5"/>
                </a:solidFill>
              </a:rPr>
              <a:t>SALUDABLE</a:t>
            </a:r>
            <a:endParaRPr>
              <a:solidFill>
                <a:srgbClr val="F8FFF5"/>
              </a:solidFill>
            </a:endParaRPr>
          </a:p>
        </p:txBody>
      </p:sp>
      <p:sp>
        <p:nvSpPr>
          <p:cNvPr id="139" name="Google Shape;139;p26"/>
          <p:cNvSpPr/>
          <p:nvPr/>
        </p:nvSpPr>
        <p:spPr>
          <a:xfrm>
            <a:off x="6474175" y="0"/>
            <a:ext cx="1393403" cy="3595306"/>
          </a:xfrm>
          <a:custGeom>
            <a:rect b="b" l="l" r="r" t="t"/>
            <a:pathLst>
              <a:path extrusionOk="0" h="5918200" w="4763770">
                <a:moveTo>
                  <a:pt x="4763236" y="5918200"/>
                </a:moveTo>
                <a:lnTo>
                  <a:pt x="0" y="5918200"/>
                </a:lnTo>
                <a:lnTo>
                  <a:pt x="0" y="0"/>
                </a:lnTo>
                <a:lnTo>
                  <a:pt x="4763236" y="0"/>
                </a:lnTo>
                <a:lnTo>
                  <a:pt x="4763236" y="5918200"/>
                </a:lnTo>
                <a:close/>
              </a:path>
            </a:pathLst>
          </a:custGeom>
          <a:solidFill>
            <a:srgbClr val="A2A58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rgbClr val="F8FFF5"/>
              </a:solidFill>
              <a:latin typeface="Calibri"/>
              <a:ea typeface="Calibri"/>
              <a:cs typeface="Calibri"/>
              <a:sym typeface="Calibri"/>
            </a:endParaRPr>
          </a:p>
        </p:txBody>
      </p:sp>
      <p:sp>
        <p:nvSpPr>
          <p:cNvPr id="140" name="Google Shape;140;p26"/>
          <p:cNvSpPr txBox="1"/>
          <p:nvPr>
            <p:ph idx="4" type="title"/>
          </p:nvPr>
        </p:nvSpPr>
        <p:spPr>
          <a:xfrm>
            <a:off x="6049979" y="3139575"/>
            <a:ext cx="2241600" cy="421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F8FFF5"/>
                </a:solidFill>
              </a:rPr>
              <a:t>IMPACTE</a:t>
            </a:r>
            <a:endParaRPr>
              <a:solidFill>
                <a:srgbClr val="F8FFF5"/>
              </a:solidFill>
            </a:endParaRPr>
          </a:p>
          <a:p>
            <a:pPr indent="0" lvl="0" marL="0" rtl="0" algn="ctr">
              <a:spcBef>
                <a:spcPts val="0"/>
              </a:spcBef>
              <a:spcAft>
                <a:spcPts val="0"/>
              </a:spcAft>
              <a:buNone/>
            </a:pPr>
            <a:r>
              <a:rPr lang="en-US">
                <a:solidFill>
                  <a:srgbClr val="F8FFF5"/>
                </a:solidFill>
              </a:rPr>
              <a:t>AL MÓN</a:t>
            </a:r>
            <a:endParaRPr>
              <a:solidFill>
                <a:srgbClr val="F8FFF5"/>
              </a:solidFill>
            </a:endParaRPr>
          </a:p>
        </p:txBody>
      </p:sp>
      <p:sp>
        <p:nvSpPr>
          <p:cNvPr id="141" name="Google Shape;141;p26"/>
          <p:cNvSpPr txBox="1"/>
          <p:nvPr>
            <p:ph idx="6" type="title"/>
          </p:nvPr>
        </p:nvSpPr>
        <p:spPr>
          <a:xfrm>
            <a:off x="836775" y="2517997"/>
            <a:ext cx="2241600" cy="697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sz="7200">
                <a:solidFill>
                  <a:srgbClr val="F8FFF5"/>
                </a:solidFill>
              </a:rPr>
              <a:t>01</a:t>
            </a:r>
            <a:endParaRPr sz="7200">
              <a:solidFill>
                <a:srgbClr val="F8FFF5"/>
              </a:solidFill>
            </a:endParaRPr>
          </a:p>
        </p:txBody>
      </p:sp>
      <p:sp>
        <p:nvSpPr>
          <p:cNvPr id="142" name="Google Shape;142;p26"/>
          <p:cNvSpPr txBox="1"/>
          <p:nvPr>
            <p:ph idx="8" type="title"/>
          </p:nvPr>
        </p:nvSpPr>
        <p:spPr>
          <a:xfrm>
            <a:off x="6057103" y="2517997"/>
            <a:ext cx="2241600" cy="697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sz="7200">
                <a:solidFill>
                  <a:srgbClr val="F8FFF5"/>
                </a:solidFill>
              </a:rPr>
              <a:t>03</a:t>
            </a:r>
            <a:endParaRPr sz="7200">
              <a:solidFill>
                <a:srgbClr val="F8FFF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Nosotros no hacemos Leche, la leche la hacen las vacas. Por ellas, nuestros ganaderos madrugan y dan lo mejor cada día del año. #BienestarAnimalPascual" id="147" name="Google Shape;147;p27" title="Bonitas">
            <a:hlinkClick r:id="rId3"/>
          </p:cNvPr>
          <p:cNvPicPr preferRelativeResize="0"/>
          <p:nvPr/>
        </p:nvPicPr>
        <p:blipFill>
          <a:blip r:embed="rId4">
            <a:alphaModFix/>
          </a:blip>
          <a:stretch>
            <a:fillRect/>
          </a:stretch>
        </p:blipFill>
        <p:spPr>
          <a:xfrm>
            <a:off x="2286025" y="10078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cxnSp>
        <p:nvCxnSpPr>
          <p:cNvPr id="152" name="Google Shape;152;p28"/>
          <p:cNvCxnSpPr/>
          <p:nvPr/>
        </p:nvCxnSpPr>
        <p:spPr>
          <a:xfrm>
            <a:off x="835491" y="3346848"/>
            <a:ext cx="6993300" cy="0"/>
          </a:xfrm>
          <a:prstGeom prst="straightConnector1">
            <a:avLst/>
          </a:prstGeom>
          <a:noFill/>
          <a:ln cap="flat" cmpd="sng" w="19050">
            <a:solidFill>
              <a:srgbClr val="4D4F40"/>
            </a:solidFill>
            <a:prstDash val="solid"/>
            <a:round/>
            <a:headEnd len="med" w="med" type="oval"/>
            <a:tailEnd len="med" w="med" type="oval"/>
          </a:ln>
        </p:spPr>
      </p:cxnSp>
      <p:sp>
        <p:nvSpPr>
          <p:cNvPr id="153" name="Google Shape;153;p28"/>
          <p:cNvSpPr/>
          <p:nvPr/>
        </p:nvSpPr>
        <p:spPr>
          <a:xfrm>
            <a:off x="2706785" y="3170405"/>
            <a:ext cx="369584" cy="412262"/>
          </a:xfrm>
          <a:custGeom>
            <a:rect b="b" l="l" r="r" t="t"/>
            <a:pathLst>
              <a:path extrusionOk="0" h="16922" w="19516">
                <a:moveTo>
                  <a:pt x="0" y="1"/>
                </a:moveTo>
                <a:lnTo>
                  <a:pt x="9749" y="16922"/>
                </a:lnTo>
                <a:lnTo>
                  <a:pt x="19515" y="1"/>
                </a:lnTo>
                <a:close/>
              </a:path>
            </a:pathLst>
          </a:custGeom>
          <a:solidFill>
            <a:srgbClr val="4D4F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txBox="1"/>
          <p:nvPr>
            <p:ph type="title"/>
          </p:nvPr>
        </p:nvSpPr>
        <p:spPr>
          <a:xfrm>
            <a:off x="369637" y="1921952"/>
            <a:ext cx="8545800" cy="401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LLIURE DE </a:t>
            </a:r>
            <a:endParaRPr/>
          </a:p>
        </p:txBody>
      </p:sp>
      <p:sp>
        <p:nvSpPr>
          <p:cNvPr id="155" name="Google Shape;155;p28"/>
          <p:cNvSpPr/>
          <p:nvPr/>
        </p:nvSpPr>
        <p:spPr>
          <a:xfrm>
            <a:off x="4281938" y="3170405"/>
            <a:ext cx="369584" cy="412262"/>
          </a:xfrm>
          <a:custGeom>
            <a:rect b="b" l="l" r="r" t="t"/>
            <a:pathLst>
              <a:path extrusionOk="0" h="16922" w="19516">
                <a:moveTo>
                  <a:pt x="0" y="1"/>
                </a:moveTo>
                <a:lnTo>
                  <a:pt x="9749" y="16922"/>
                </a:lnTo>
                <a:lnTo>
                  <a:pt x="19515" y="1"/>
                </a:lnTo>
                <a:close/>
              </a:path>
            </a:pathLst>
          </a:custGeom>
          <a:solidFill>
            <a:srgbClr val="4D4F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p:nvPr/>
        </p:nvSpPr>
        <p:spPr>
          <a:xfrm>
            <a:off x="5857090" y="3170405"/>
            <a:ext cx="369584" cy="412262"/>
          </a:xfrm>
          <a:custGeom>
            <a:rect b="b" l="l" r="r" t="t"/>
            <a:pathLst>
              <a:path extrusionOk="0" h="16922" w="19516">
                <a:moveTo>
                  <a:pt x="0" y="1"/>
                </a:moveTo>
                <a:lnTo>
                  <a:pt x="9749" y="16922"/>
                </a:lnTo>
                <a:lnTo>
                  <a:pt x="19515" y="1"/>
                </a:lnTo>
                <a:close/>
              </a:path>
            </a:pathLst>
          </a:custGeom>
          <a:solidFill>
            <a:srgbClr val="4D4F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txBox="1"/>
          <p:nvPr/>
        </p:nvSpPr>
        <p:spPr>
          <a:xfrm>
            <a:off x="4313411" y="3112398"/>
            <a:ext cx="304200" cy="316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800"/>
              </a:spcBef>
              <a:spcAft>
                <a:spcPts val="0"/>
              </a:spcAft>
              <a:buNone/>
            </a:pPr>
            <a:r>
              <a:rPr lang="en-US" sz="1100">
                <a:solidFill>
                  <a:srgbClr val="F8FFF5"/>
                </a:solidFill>
                <a:latin typeface="Chau Philomene One"/>
                <a:ea typeface="Chau Philomene One"/>
                <a:cs typeface="Chau Philomene One"/>
                <a:sym typeface="Chau Philomene One"/>
              </a:rPr>
              <a:t>3</a:t>
            </a:r>
            <a:endParaRPr sz="1100">
              <a:solidFill>
                <a:srgbClr val="F8FFF5"/>
              </a:solidFill>
              <a:latin typeface="Chau Philomene One"/>
              <a:ea typeface="Chau Philomene One"/>
              <a:cs typeface="Chau Philomene One"/>
              <a:sym typeface="Chau Philomene One"/>
            </a:endParaRPr>
          </a:p>
        </p:txBody>
      </p:sp>
      <p:sp>
        <p:nvSpPr>
          <p:cNvPr id="158" name="Google Shape;158;p28"/>
          <p:cNvSpPr txBox="1"/>
          <p:nvPr/>
        </p:nvSpPr>
        <p:spPr>
          <a:xfrm>
            <a:off x="5886835" y="3112398"/>
            <a:ext cx="304200" cy="316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800"/>
              </a:spcBef>
              <a:spcAft>
                <a:spcPts val="0"/>
              </a:spcAft>
              <a:buNone/>
            </a:pPr>
            <a:r>
              <a:rPr lang="en-US" sz="1100">
                <a:solidFill>
                  <a:srgbClr val="F8FFF5"/>
                </a:solidFill>
                <a:latin typeface="Chau Philomene One"/>
                <a:ea typeface="Chau Philomene One"/>
                <a:cs typeface="Chau Philomene One"/>
                <a:sym typeface="Chau Philomene One"/>
              </a:rPr>
              <a:t>4</a:t>
            </a:r>
            <a:endParaRPr sz="1100">
              <a:solidFill>
                <a:srgbClr val="F8FFF5"/>
              </a:solidFill>
              <a:latin typeface="Chau Philomene One"/>
              <a:ea typeface="Chau Philomene One"/>
              <a:cs typeface="Chau Philomene One"/>
              <a:sym typeface="Chau Philomene One"/>
            </a:endParaRPr>
          </a:p>
        </p:txBody>
      </p:sp>
      <p:sp>
        <p:nvSpPr>
          <p:cNvPr id="159" name="Google Shape;159;p28"/>
          <p:cNvSpPr txBox="1"/>
          <p:nvPr/>
        </p:nvSpPr>
        <p:spPr>
          <a:xfrm>
            <a:off x="673000" y="3623699"/>
            <a:ext cx="1179000" cy="2862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None/>
            </a:pPr>
            <a:r>
              <a:rPr lang="en-US" sz="1200">
                <a:solidFill>
                  <a:srgbClr val="4D4F40"/>
                </a:solidFill>
                <a:latin typeface="Chau Philomene One"/>
                <a:ea typeface="Chau Philomene One"/>
                <a:cs typeface="Chau Philomene One"/>
                <a:sym typeface="Chau Philomene One"/>
              </a:rPr>
              <a:t>GANA, SED I DESNUTRICIÓ</a:t>
            </a:r>
            <a:endParaRPr sz="1200">
              <a:solidFill>
                <a:srgbClr val="4D4F40"/>
              </a:solidFill>
              <a:latin typeface="Chau Philomene One"/>
              <a:ea typeface="Chau Philomene One"/>
              <a:cs typeface="Chau Philomene One"/>
              <a:sym typeface="Chau Philomene One"/>
            </a:endParaRPr>
          </a:p>
        </p:txBody>
      </p:sp>
      <p:sp>
        <p:nvSpPr>
          <p:cNvPr id="160" name="Google Shape;160;p28"/>
          <p:cNvSpPr txBox="1"/>
          <p:nvPr/>
        </p:nvSpPr>
        <p:spPr>
          <a:xfrm>
            <a:off x="3875999" y="3623699"/>
            <a:ext cx="1179000" cy="2862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None/>
            </a:pPr>
            <a:r>
              <a:rPr lang="en-US" sz="1200">
                <a:solidFill>
                  <a:srgbClr val="4D4F40"/>
                </a:solidFill>
                <a:latin typeface="Chau Philomene One"/>
                <a:ea typeface="Chau Philomene One"/>
                <a:cs typeface="Chau Philomene One"/>
                <a:sym typeface="Chau Philomene One"/>
              </a:rPr>
              <a:t>MOLESTIES FÍSIQUES I TÉRMIQUES</a:t>
            </a:r>
            <a:endParaRPr sz="1200">
              <a:solidFill>
                <a:srgbClr val="4D4F40"/>
              </a:solidFill>
              <a:latin typeface="Chau Philomene One"/>
              <a:ea typeface="Chau Philomene One"/>
              <a:cs typeface="Chau Philomene One"/>
              <a:sym typeface="Chau Philomene One"/>
            </a:endParaRPr>
          </a:p>
        </p:txBody>
      </p:sp>
      <p:sp>
        <p:nvSpPr>
          <p:cNvPr id="161" name="Google Shape;161;p28"/>
          <p:cNvSpPr txBox="1"/>
          <p:nvPr/>
        </p:nvSpPr>
        <p:spPr>
          <a:xfrm>
            <a:off x="2302576" y="3623699"/>
            <a:ext cx="1179000" cy="2862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SzPts val="1100"/>
              <a:buNone/>
            </a:pPr>
            <a:r>
              <a:rPr lang="en-US" sz="1200">
                <a:solidFill>
                  <a:srgbClr val="4D4F40"/>
                </a:solidFill>
                <a:latin typeface="Chau Philomene One"/>
                <a:ea typeface="Chau Philomene One"/>
                <a:cs typeface="Chau Philomene One"/>
                <a:sym typeface="Chau Philomene One"/>
              </a:rPr>
              <a:t>POR I ANGUNIA</a:t>
            </a:r>
            <a:endParaRPr sz="1200">
              <a:solidFill>
                <a:srgbClr val="4D4F40"/>
              </a:solidFill>
              <a:latin typeface="Chau Philomene One"/>
              <a:ea typeface="Chau Philomene One"/>
              <a:cs typeface="Chau Philomene One"/>
              <a:sym typeface="Chau Philomene One"/>
            </a:endParaRPr>
          </a:p>
        </p:txBody>
      </p:sp>
      <p:sp>
        <p:nvSpPr>
          <p:cNvPr id="162" name="Google Shape;162;p28"/>
          <p:cNvSpPr txBox="1"/>
          <p:nvPr/>
        </p:nvSpPr>
        <p:spPr>
          <a:xfrm>
            <a:off x="5449423" y="3623699"/>
            <a:ext cx="1179000" cy="2862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SzPts val="1100"/>
              <a:buNone/>
            </a:pPr>
            <a:r>
              <a:rPr lang="en-US" sz="1200">
                <a:solidFill>
                  <a:srgbClr val="4D4F40"/>
                </a:solidFill>
                <a:latin typeface="Chau Philomene One"/>
                <a:ea typeface="Chau Philomene One"/>
                <a:cs typeface="Chau Philomene One"/>
                <a:sym typeface="Chau Philomene One"/>
              </a:rPr>
              <a:t>DOLOR, TENSIÓ I ENFERMETAT</a:t>
            </a:r>
            <a:endParaRPr sz="1200">
              <a:solidFill>
                <a:srgbClr val="4D4F40"/>
              </a:solidFill>
              <a:latin typeface="Chau Philomene One"/>
              <a:ea typeface="Chau Philomene One"/>
              <a:cs typeface="Chau Philomene One"/>
              <a:sym typeface="Chau Philomene One"/>
            </a:endParaRPr>
          </a:p>
        </p:txBody>
      </p:sp>
      <p:sp>
        <p:nvSpPr>
          <p:cNvPr id="163" name="Google Shape;163;p28"/>
          <p:cNvSpPr txBox="1"/>
          <p:nvPr/>
        </p:nvSpPr>
        <p:spPr>
          <a:xfrm>
            <a:off x="1110398" y="3112398"/>
            <a:ext cx="304200" cy="316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800"/>
              </a:spcBef>
              <a:spcAft>
                <a:spcPts val="0"/>
              </a:spcAft>
              <a:buNone/>
            </a:pPr>
            <a:r>
              <a:rPr lang="en-US" sz="1100">
                <a:solidFill>
                  <a:srgbClr val="F8FFF5"/>
                </a:solidFill>
                <a:latin typeface="Chau Philomene One"/>
                <a:ea typeface="Chau Philomene One"/>
                <a:cs typeface="Chau Philomene One"/>
                <a:sym typeface="Chau Philomene One"/>
              </a:rPr>
              <a:t>1</a:t>
            </a:r>
            <a:endParaRPr sz="1100">
              <a:solidFill>
                <a:srgbClr val="F8FFF5"/>
              </a:solidFill>
              <a:latin typeface="Chau Philomene One"/>
              <a:ea typeface="Chau Philomene One"/>
              <a:cs typeface="Chau Philomene One"/>
              <a:sym typeface="Chau Philomene One"/>
            </a:endParaRPr>
          </a:p>
        </p:txBody>
      </p:sp>
      <p:sp>
        <p:nvSpPr>
          <p:cNvPr id="164" name="Google Shape;164;p28"/>
          <p:cNvSpPr/>
          <p:nvPr/>
        </p:nvSpPr>
        <p:spPr>
          <a:xfrm>
            <a:off x="7266790" y="3154043"/>
            <a:ext cx="369584" cy="412262"/>
          </a:xfrm>
          <a:custGeom>
            <a:rect b="b" l="l" r="r" t="t"/>
            <a:pathLst>
              <a:path extrusionOk="0" h="16922" w="19516">
                <a:moveTo>
                  <a:pt x="0" y="1"/>
                </a:moveTo>
                <a:lnTo>
                  <a:pt x="9749" y="16922"/>
                </a:lnTo>
                <a:lnTo>
                  <a:pt x="19515" y="1"/>
                </a:lnTo>
                <a:close/>
              </a:path>
            </a:pathLst>
          </a:custGeom>
          <a:solidFill>
            <a:srgbClr val="4D4F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txBox="1"/>
          <p:nvPr/>
        </p:nvSpPr>
        <p:spPr>
          <a:xfrm>
            <a:off x="7296535" y="3096035"/>
            <a:ext cx="304200" cy="316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800"/>
              </a:spcBef>
              <a:spcAft>
                <a:spcPts val="0"/>
              </a:spcAft>
              <a:buNone/>
            </a:pPr>
            <a:r>
              <a:rPr lang="en-US" sz="1100">
                <a:solidFill>
                  <a:srgbClr val="F8FFF5"/>
                </a:solidFill>
                <a:latin typeface="Chau Philomene One"/>
                <a:ea typeface="Chau Philomene One"/>
                <a:cs typeface="Chau Philomene One"/>
                <a:sym typeface="Chau Philomene One"/>
              </a:rPr>
              <a:t>5</a:t>
            </a:r>
            <a:endParaRPr sz="1100">
              <a:solidFill>
                <a:srgbClr val="F8FFF5"/>
              </a:solidFill>
              <a:latin typeface="Chau Philomene One"/>
              <a:ea typeface="Chau Philomene One"/>
              <a:cs typeface="Chau Philomene One"/>
              <a:sym typeface="Chau Philomene One"/>
            </a:endParaRPr>
          </a:p>
        </p:txBody>
      </p:sp>
      <p:sp>
        <p:nvSpPr>
          <p:cNvPr id="166" name="Google Shape;166;p28"/>
          <p:cNvSpPr/>
          <p:nvPr/>
        </p:nvSpPr>
        <p:spPr>
          <a:xfrm>
            <a:off x="1066563" y="3170405"/>
            <a:ext cx="369584" cy="412262"/>
          </a:xfrm>
          <a:custGeom>
            <a:rect b="b" l="l" r="r" t="t"/>
            <a:pathLst>
              <a:path extrusionOk="0" h="16922" w="19516">
                <a:moveTo>
                  <a:pt x="0" y="1"/>
                </a:moveTo>
                <a:lnTo>
                  <a:pt x="9749" y="16922"/>
                </a:lnTo>
                <a:lnTo>
                  <a:pt x="19515" y="1"/>
                </a:lnTo>
                <a:close/>
              </a:path>
            </a:pathLst>
          </a:custGeom>
          <a:solidFill>
            <a:srgbClr val="4D4F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txBox="1"/>
          <p:nvPr/>
        </p:nvSpPr>
        <p:spPr>
          <a:xfrm>
            <a:off x="6859123" y="3607337"/>
            <a:ext cx="1179000" cy="286200"/>
          </a:xfrm>
          <a:prstGeom prst="rect">
            <a:avLst/>
          </a:prstGeom>
          <a:noFill/>
          <a:ln>
            <a:noFill/>
          </a:ln>
        </p:spPr>
        <p:txBody>
          <a:bodyPr anchorCtr="0" anchor="t" bIns="0" lIns="0" spcFirstLastPara="1" rIns="0" wrap="square" tIns="6700">
            <a:noAutofit/>
          </a:bodyPr>
          <a:lstStyle/>
          <a:p>
            <a:pPr indent="0" lvl="0" marL="12700" marR="0" rtl="0" algn="ctr">
              <a:lnSpc>
                <a:spcPct val="100000"/>
              </a:lnSpc>
              <a:spcBef>
                <a:spcPts val="800"/>
              </a:spcBef>
              <a:spcAft>
                <a:spcPts val="0"/>
              </a:spcAft>
              <a:buSzPts val="1100"/>
              <a:buNone/>
            </a:pPr>
            <a:r>
              <a:rPr lang="en-US" sz="1200">
                <a:solidFill>
                  <a:srgbClr val="4D4F40"/>
                </a:solidFill>
                <a:latin typeface="Chau Philomene One"/>
                <a:ea typeface="Chau Philomene One"/>
                <a:cs typeface="Chau Philomene One"/>
                <a:sym typeface="Chau Philomene One"/>
              </a:rPr>
              <a:t>MANIFESTAR UN COMPORTAMENT NATURAL</a:t>
            </a:r>
            <a:endParaRPr sz="1200">
              <a:solidFill>
                <a:srgbClr val="4D4F40"/>
              </a:solidFill>
              <a:latin typeface="Chau Philomene One"/>
              <a:ea typeface="Chau Philomene One"/>
              <a:cs typeface="Chau Philomene One"/>
              <a:sym typeface="Chau Philomene One"/>
            </a:endParaRPr>
          </a:p>
        </p:txBody>
      </p:sp>
      <p:sp>
        <p:nvSpPr>
          <p:cNvPr id="168" name="Google Shape;168;p28"/>
          <p:cNvSpPr txBox="1"/>
          <p:nvPr/>
        </p:nvSpPr>
        <p:spPr>
          <a:xfrm>
            <a:off x="1089724" y="3112398"/>
            <a:ext cx="304200" cy="316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800"/>
              </a:spcBef>
              <a:spcAft>
                <a:spcPts val="0"/>
              </a:spcAft>
              <a:buNone/>
            </a:pPr>
            <a:r>
              <a:rPr lang="en-US" sz="1100">
                <a:solidFill>
                  <a:srgbClr val="F8FFF5"/>
                </a:solidFill>
                <a:latin typeface="Chau Philomene One"/>
                <a:ea typeface="Chau Philomene One"/>
                <a:cs typeface="Chau Philomene One"/>
                <a:sym typeface="Chau Philomene One"/>
              </a:rPr>
              <a:t>1</a:t>
            </a:r>
            <a:endParaRPr sz="1100">
              <a:solidFill>
                <a:srgbClr val="F8FFF5"/>
              </a:solidFill>
              <a:latin typeface="Chau Philomene One"/>
              <a:ea typeface="Chau Philomene One"/>
              <a:cs typeface="Chau Philomene One"/>
              <a:sym typeface="Chau Philomene One"/>
            </a:endParaRPr>
          </a:p>
        </p:txBody>
      </p:sp>
      <p:sp>
        <p:nvSpPr>
          <p:cNvPr id="169" name="Google Shape;169;p28"/>
          <p:cNvSpPr txBox="1"/>
          <p:nvPr/>
        </p:nvSpPr>
        <p:spPr>
          <a:xfrm>
            <a:off x="2739974" y="3112398"/>
            <a:ext cx="304200" cy="316500"/>
          </a:xfrm>
          <a:prstGeom prst="rect">
            <a:avLst/>
          </a:prstGeom>
          <a:noFill/>
          <a:ln>
            <a:noFill/>
          </a:ln>
        </p:spPr>
        <p:txBody>
          <a:bodyPr anchorCtr="0" anchor="ctr" bIns="0" lIns="0" spcFirstLastPara="1" rIns="0" wrap="square" tIns="6700">
            <a:noAutofit/>
          </a:bodyPr>
          <a:lstStyle/>
          <a:p>
            <a:pPr indent="0" lvl="0" marL="12700" marR="0" rtl="0" algn="ctr">
              <a:lnSpc>
                <a:spcPct val="100000"/>
              </a:lnSpc>
              <a:spcBef>
                <a:spcPts val="800"/>
              </a:spcBef>
              <a:spcAft>
                <a:spcPts val="0"/>
              </a:spcAft>
              <a:buNone/>
            </a:pPr>
            <a:r>
              <a:rPr lang="en-US" sz="1100">
                <a:solidFill>
                  <a:srgbClr val="F8FFF5"/>
                </a:solidFill>
                <a:latin typeface="Chau Philomene One"/>
                <a:ea typeface="Chau Philomene One"/>
                <a:cs typeface="Chau Philomene One"/>
                <a:sym typeface="Chau Philomene One"/>
              </a:rPr>
              <a:t>2</a:t>
            </a:r>
            <a:endParaRPr sz="1100">
              <a:solidFill>
                <a:srgbClr val="F8FFF5"/>
              </a:solidFill>
              <a:latin typeface="Chau Philomene One"/>
              <a:ea typeface="Chau Philomene One"/>
              <a:cs typeface="Chau Philomene One"/>
              <a:sym typeface="Chau Philomene One"/>
            </a:endParaRPr>
          </a:p>
        </p:txBody>
      </p:sp>
      <p:sp>
        <p:nvSpPr>
          <p:cNvPr id="170" name="Google Shape;170;p28"/>
          <p:cNvSpPr txBox="1"/>
          <p:nvPr>
            <p:ph idx="4294967295" type="title"/>
          </p:nvPr>
        </p:nvSpPr>
        <p:spPr>
          <a:xfrm>
            <a:off x="502525" y="142865"/>
            <a:ext cx="2241600" cy="123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000">
                <a:solidFill>
                  <a:srgbClr val="A2A586"/>
                </a:solidFill>
              </a:rPr>
              <a:t>01</a:t>
            </a:r>
            <a:endParaRPr sz="10000">
              <a:solidFill>
                <a:srgbClr val="A2A586"/>
              </a:solidFill>
            </a:endParaRPr>
          </a:p>
        </p:txBody>
      </p:sp>
      <p:sp>
        <p:nvSpPr>
          <p:cNvPr id="171" name="Google Shape;171;p28"/>
          <p:cNvSpPr txBox="1"/>
          <p:nvPr>
            <p:ph idx="4294967295" type="title"/>
          </p:nvPr>
        </p:nvSpPr>
        <p:spPr>
          <a:xfrm>
            <a:off x="1701973" y="344000"/>
            <a:ext cx="5632500" cy="42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A2A586"/>
                </a:solidFill>
              </a:rPr>
              <a:t>BENESTAR ANIMAL</a:t>
            </a:r>
            <a:r>
              <a:rPr lang="en-US">
                <a:solidFill>
                  <a:srgbClr val="F8FFF5"/>
                </a:solidFill>
              </a:rPr>
              <a:t>IMAL</a:t>
            </a:r>
            <a:endParaRPr>
              <a:solidFill>
                <a:srgbClr val="F8FFF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9"/>
          <p:cNvPicPr preferRelativeResize="0"/>
          <p:nvPr/>
        </p:nvPicPr>
        <p:blipFill rotWithShape="1">
          <a:blip r:embed="rId3">
            <a:alphaModFix/>
          </a:blip>
          <a:srcRect b="0" l="0" r="0" t="0"/>
          <a:stretch/>
        </p:blipFill>
        <p:spPr>
          <a:xfrm>
            <a:off x="1286875" y="1425400"/>
            <a:ext cx="1625050" cy="2292700"/>
          </a:xfrm>
          <a:prstGeom prst="rect">
            <a:avLst/>
          </a:prstGeom>
          <a:noFill/>
          <a:ln>
            <a:noFill/>
          </a:ln>
        </p:spPr>
      </p:pic>
      <p:pic>
        <p:nvPicPr>
          <p:cNvPr id="177" name="Google Shape;177;p29"/>
          <p:cNvPicPr preferRelativeResize="0"/>
          <p:nvPr/>
        </p:nvPicPr>
        <p:blipFill>
          <a:blip r:embed="rId4">
            <a:alphaModFix/>
          </a:blip>
          <a:stretch>
            <a:fillRect/>
          </a:stretch>
        </p:blipFill>
        <p:spPr>
          <a:xfrm>
            <a:off x="6257175" y="1612625"/>
            <a:ext cx="1906675" cy="1918225"/>
          </a:xfrm>
          <a:prstGeom prst="rect">
            <a:avLst/>
          </a:prstGeom>
          <a:noFill/>
          <a:ln>
            <a:noFill/>
          </a:ln>
        </p:spPr>
      </p:pic>
      <p:pic>
        <p:nvPicPr>
          <p:cNvPr id="178" name="Google Shape;178;p29"/>
          <p:cNvPicPr preferRelativeResize="0"/>
          <p:nvPr/>
        </p:nvPicPr>
        <p:blipFill>
          <a:blip r:embed="rId5">
            <a:alphaModFix/>
          </a:blip>
          <a:stretch>
            <a:fillRect/>
          </a:stretch>
        </p:blipFill>
        <p:spPr>
          <a:xfrm>
            <a:off x="3651088" y="1782450"/>
            <a:ext cx="1866900" cy="1866900"/>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FF5"/>
        </a:solidFill>
      </p:bgPr>
    </p:bg>
    <p:spTree>
      <p:nvGrpSpPr>
        <p:cNvPr id="182" name="Shape 182"/>
        <p:cNvGrpSpPr/>
        <p:nvPr/>
      </p:nvGrpSpPr>
      <p:grpSpPr>
        <a:xfrm>
          <a:off x="0" y="0"/>
          <a:ext cx="0" cy="0"/>
          <a:chOff x="0" y="0"/>
          <a:chExt cx="0" cy="0"/>
        </a:xfrm>
      </p:grpSpPr>
      <p:sp>
        <p:nvSpPr>
          <p:cNvPr id="183" name="Google Shape;183;p30"/>
          <p:cNvSpPr/>
          <p:nvPr/>
        </p:nvSpPr>
        <p:spPr>
          <a:xfrm>
            <a:off x="2066925" y="0"/>
            <a:ext cx="5267400" cy="3003000"/>
          </a:xfrm>
          <a:prstGeom prst="rect">
            <a:avLst/>
          </a:prstGeom>
          <a:solidFill>
            <a:srgbClr val="A2A5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txBox="1"/>
          <p:nvPr>
            <p:ph type="title"/>
          </p:nvPr>
        </p:nvSpPr>
        <p:spPr>
          <a:xfrm>
            <a:off x="2617000" y="612275"/>
            <a:ext cx="3884400" cy="36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600">
                <a:solidFill>
                  <a:srgbClr val="F8FFF5"/>
                </a:solidFill>
              </a:rPr>
              <a:t>CERTIFICAT BENESTAR SOCIAL</a:t>
            </a:r>
            <a:endParaRPr sz="1600">
              <a:solidFill>
                <a:srgbClr val="F8FFF5"/>
              </a:solidFill>
            </a:endParaRPr>
          </a:p>
        </p:txBody>
      </p:sp>
      <p:sp>
        <p:nvSpPr>
          <p:cNvPr id="185" name="Google Shape;185;p30"/>
          <p:cNvSpPr txBox="1"/>
          <p:nvPr>
            <p:ph idx="1" type="subTitle"/>
          </p:nvPr>
        </p:nvSpPr>
        <p:spPr>
          <a:xfrm>
            <a:off x="2629825" y="1680925"/>
            <a:ext cx="3884400" cy="699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US" sz="1500">
                <a:solidFill>
                  <a:srgbClr val="F8FFF5"/>
                </a:solidFill>
                <a:latin typeface="Rokkitt"/>
                <a:ea typeface="Rokkitt"/>
                <a:cs typeface="Rokkitt"/>
                <a:sym typeface="Rokkitt"/>
              </a:rPr>
              <a:t>Aenor conform</a:t>
            </a:r>
            <a:r>
              <a:rPr lang="en-US" sz="1500">
                <a:solidFill>
                  <a:srgbClr val="F8FFF5"/>
                </a:solidFill>
              </a:rPr>
              <a:t> </a:t>
            </a:r>
            <a:endParaRPr sz="1500">
              <a:solidFill>
                <a:srgbClr val="F8FFF5"/>
              </a:solidFill>
            </a:endParaRPr>
          </a:p>
          <a:p>
            <a:pPr indent="-323850" lvl="0" marL="457200" rtl="0" algn="l">
              <a:spcBef>
                <a:spcPts val="0"/>
              </a:spcBef>
              <a:spcAft>
                <a:spcPts val="0"/>
              </a:spcAft>
              <a:buClr>
                <a:srgbClr val="F8FFF5"/>
              </a:buClr>
              <a:buSzPts val="1500"/>
              <a:buChar char="-"/>
            </a:pPr>
            <a:r>
              <a:rPr lang="en-US" sz="1500">
                <a:solidFill>
                  <a:srgbClr val="F8FFF5"/>
                </a:solidFill>
              </a:rPr>
              <a:t>No oficial</a:t>
            </a:r>
            <a:endParaRPr sz="1500">
              <a:solidFill>
                <a:srgbClr val="F8FFF5"/>
              </a:solidFill>
            </a:endParaRPr>
          </a:p>
          <a:p>
            <a:pPr indent="-323850" lvl="0" marL="457200" rtl="0" algn="l">
              <a:spcBef>
                <a:spcPts val="0"/>
              </a:spcBef>
              <a:spcAft>
                <a:spcPts val="0"/>
              </a:spcAft>
              <a:buClr>
                <a:srgbClr val="F8FFF5"/>
              </a:buClr>
              <a:buSzPts val="1500"/>
              <a:buChar char="-"/>
            </a:pPr>
            <a:r>
              <a:rPr lang="en-US" sz="1500">
                <a:solidFill>
                  <a:srgbClr val="F8FFF5"/>
                </a:solidFill>
              </a:rPr>
              <a:t>Financiat per Institut Tomás Pascual</a:t>
            </a:r>
            <a:endParaRPr sz="1500">
              <a:solidFill>
                <a:srgbClr val="F8FFF5"/>
              </a:solidFill>
            </a:endParaRPr>
          </a:p>
          <a:p>
            <a:pPr indent="-323850" lvl="0" marL="457200" rtl="0" algn="l">
              <a:spcBef>
                <a:spcPts val="0"/>
              </a:spcBef>
              <a:spcAft>
                <a:spcPts val="0"/>
              </a:spcAft>
              <a:buClr>
                <a:srgbClr val="F8FFF5"/>
              </a:buClr>
              <a:buSzPts val="1500"/>
              <a:buChar char="-"/>
            </a:pPr>
            <a:r>
              <a:rPr lang="en-US" sz="1500">
                <a:solidFill>
                  <a:srgbClr val="F8FFF5"/>
                </a:solidFill>
              </a:rPr>
              <a:t>Principis de bon allotjament, bona alimentació, bona salut i expressió del comportament apropiat.</a:t>
            </a:r>
            <a:endParaRPr sz="1500">
              <a:solidFill>
                <a:srgbClr val="F8FFF5"/>
              </a:solidFill>
            </a:endParaRPr>
          </a:p>
        </p:txBody>
      </p:sp>
      <p:pic>
        <p:nvPicPr>
          <p:cNvPr id="186" name="Google Shape;186;p30"/>
          <p:cNvPicPr preferRelativeResize="0"/>
          <p:nvPr/>
        </p:nvPicPr>
        <p:blipFill rotWithShape="1">
          <a:blip r:embed="rId3">
            <a:alphaModFix/>
          </a:blip>
          <a:srcRect b="19640" l="0" r="0" t="45443"/>
          <a:stretch/>
        </p:blipFill>
        <p:spPr>
          <a:xfrm flipH="1">
            <a:off x="0" y="3347149"/>
            <a:ext cx="9144000" cy="1795924"/>
          </a:xfrm>
          <a:prstGeom prst="rect">
            <a:avLst/>
          </a:prstGeom>
          <a:noFill/>
          <a:ln>
            <a:noFill/>
          </a:ln>
        </p:spPr>
      </p:pic>
      <p:sp>
        <p:nvSpPr>
          <p:cNvPr id="187" name="Google Shape;187;p30"/>
          <p:cNvSpPr/>
          <p:nvPr/>
        </p:nvSpPr>
        <p:spPr>
          <a:xfrm>
            <a:off x="-12800" y="3347150"/>
            <a:ext cx="9144000" cy="1795800"/>
          </a:xfrm>
          <a:prstGeom prst="rect">
            <a:avLst/>
          </a:prstGeom>
          <a:solidFill>
            <a:srgbClr val="FFFFFF">
              <a:alpha val="1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D4F40"/>
              </a:solidFill>
            </a:endParaRPr>
          </a:p>
        </p:txBody>
      </p:sp>
      <p:pic>
        <p:nvPicPr>
          <p:cNvPr id="188" name="Google Shape;188;p30"/>
          <p:cNvPicPr preferRelativeResize="0"/>
          <p:nvPr/>
        </p:nvPicPr>
        <p:blipFill>
          <a:blip r:embed="rId4">
            <a:alphaModFix/>
          </a:blip>
          <a:stretch>
            <a:fillRect/>
          </a:stretch>
        </p:blipFill>
        <p:spPr>
          <a:xfrm>
            <a:off x="6696075" y="977675"/>
            <a:ext cx="1209675" cy="120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FF5"/>
        </a:solidFill>
      </p:bgPr>
    </p:bg>
    <p:spTree>
      <p:nvGrpSpPr>
        <p:cNvPr id="192" name="Shape 192"/>
        <p:cNvGrpSpPr/>
        <p:nvPr/>
      </p:nvGrpSpPr>
      <p:grpSpPr>
        <a:xfrm>
          <a:off x="0" y="0"/>
          <a:ext cx="0" cy="0"/>
          <a:chOff x="0" y="0"/>
          <a:chExt cx="0" cy="0"/>
        </a:xfrm>
      </p:grpSpPr>
      <p:sp>
        <p:nvSpPr>
          <p:cNvPr id="193" name="Google Shape;193;p31"/>
          <p:cNvSpPr txBox="1"/>
          <p:nvPr>
            <p:ph type="title"/>
          </p:nvPr>
        </p:nvSpPr>
        <p:spPr>
          <a:xfrm>
            <a:off x="212675" y="1747800"/>
            <a:ext cx="3339000" cy="616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sz="2100">
                <a:solidFill>
                  <a:srgbClr val="F8FFF5"/>
                </a:solidFill>
              </a:rPr>
              <a:t>¿VAQUES </a:t>
            </a:r>
            <a:endParaRPr sz="2100">
              <a:solidFill>
                <a:srgbClr val="F8FFF5"/>
              </a:solidFill>
            </a:endParaRPr>
          </a:p>
          <a:p>
            <a:pPr indent="0" lvl="0" marL="0" rtl="0" algn="l">
              <a:spcBef>
                <a:spcPts val="0"/>
              </a:spcBef>
              <a:spcAft>
                <a:spcPts val="0"/>
              </a:spcAft>
              <a:buNone/>
            </a:pPr>
            <a:r>
              <a:rPr lang="en-US" sz="2100">
                <a:solidFill>
                  <a:srgbClr val="F8FFF5"/>
                </a:solidFill>
              </a:rPr>
              <a:t>EN LLIBERTAT?</a:t>
            </a:r>
            <a:endParaRPr sz="2100">
              <a:solidFill>
                <a:srgbClr val="F8FFF5"/>
              </a:solidFill>
            </a:endParaRPr>
          </a:p>
          <a:p>
            <a:pPr indent="0" lvl="0" marL="0" rtl="0" algn="l">
              <a:spcBef>
                <a:spcPts val="0"/>
              </a:spcBef>
              <a:spcAft>
                <a:spcPts val="0"/>
              </a:spcAft>
              <a:buNone/>
            </a:pPr>
            <a:r>
              <a:rPr lang="en-US" sz="1500">
                <a:solidFill>
                  <a:srgbClr val="F8FFF5"/>
                </a:solidFill>
              </a:rPr>
              <a:t>Explotació animal</a:t>
            </a:r>
            <a:endParaRPr sz="1500">
              <a:solidFill>
                <a:srgbClr val="F8FFF5"/>
              </a:solidFill>
            </a:endParaRPr>
          </a:p>
          <a:p>
            <a:pPr indent="0" lvl="0" marL="0" rtl="0" algn="l">
              <a:spcBef>
                <a:spcPts val="0"/>
              </a:spcBef>
              <a:spcAft>
                <a:spcPts val="0"/>
              </a:spcAft>
              <a:buNone/>
            </a:pPr>
            <a:r>
              <a:t/>
            </a:r>
            <a:endParaRPr/>
          </a:p>
        </p:txBody>
      </p:sp>
      <p:sp>
        <p:nvSpPr>
          <p:cNvPr id="194" name="Google Shape;194;p31"/>
          <p:cNvSpPr txBox="1"/>
          <p:nvPr>
            <p:ph idx="1" type="subTitle"/>
          </p:nvPr>
        </p:nvSpPr>
        <p:spPr>
          <a:xfrm>
            <a:off x="212675" y="2025650"/>
            <a:ext cx="2254500" cy="355200"/>
          </a:xfrm>
          <a:prstGeom prst="rect">
            <a:avLst/>
          </a:prstGeom>
        </p:spPr>
        <p:txBody>
          <a:bodyPr anchorCtr="0" anchor="t" bIns="0" lIns="0" spcFirstLastPara="1" rIns="0" wrap="square" tIns="0">
            <a:noAutofit/>
          </a:bodyPr>
          <a:lstStyle/>
          <a:p>
            <a:pPr indent="0" lvl="0" marL="0" rtl="0" algn="just">
              <a:lnSpc>
                <a:spcPct val="115000"/>
              </a:lnSpc>
              <a:spcBef>
                <a:spcPts val="1200"/>
              </a:spcBef>
              <a:spcAft>
                <a:spcPts val="1200"/>
              </a:spcAft>
              <a:buClr>
                <a:schemeClr val="dk1"/>
              </a:buClr>
              <a:buSzPts val="1100"/>
              <a:buFont typeface="Arial"/>
              <a:buNone/>
            </a:pPr>
            <a:r>
              <a:rPr lang="en-US" sz="1100">
                <a:solidFill>
                  <a:srgbClr val="FFFFFF"/>
                </a:solidFill>
                <a:latin typeface="Arial"/>
                <a:ea typeface="Arial"/>
                <a:cs typeface="Arial"/>
                <a:sym typeface="Arial"/>
              </a:rPr>
              <a:t>Les vaques  "criades en llibertat" només poden  pasturar durant un màxim de cinc mesos a l'any, vivint vides aïllades en instal·lacions la resta de l'any. Les vaques que es veuen pasturant en els camps generalment són per carn o vaques lleteres abans del seu primer part.</a:t>
            </a:r>
            <a:endParaRPr>
              <a:solidFill>
                <a:srgbClr val="FFFFFF"/>
              </a:solidFill>
            </a:endParaRPr>
          </a:p>
        </p:txBody>
      </p:sp>
      <p:pic>
        <p:nvPicPr>
          <p:cNvPr id="195" name="Google Shape;195;p31"/>
          <p:cNvPicPr preferRelativeResize="0"/>
          <p:nvPr/>
        </p:nvPicPr>
        <p:blipFill>
          <a:blip r:embed="rId3">
            <a:alphaModFix/>
          </a:blip>
          <a:stretch>
            <a:fillRect/>
          </a:stretch>
        </p:blipFill>
        <p:spPr>
          <a:xfrm>
            <a:off x="3741725" y="913938"/>
            <a:ext cx="4395675" cy="3172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A586"/>
        </a:solidFill>
      </p:bgPr>
    </p:bg>
    <p:spTree>
      <p:nvGrpSpPr>
        <p:cNvPr id="199" name="Shape 199"/>
        <p:cNvGrpSpPr/>
        <p:nvPr/>
      </p:nvGrpSpPr>
      <p:grpSpPr>
        <a:xfrm>
          <a:off x="0" y="0"/>
          <a:ext cx="0" cy="0"/>
          <a:chOff x="0" y="0"/>
          <a:chExt cx="0" cy="0"/>
        </a:xfrm>
      </p:grpSpPr>
      <p:pic>
        <p:nvPicPr>
          <p:cNvPr id="200" name="Google Shape;200;p32"/>
          <p:cNvPicPr preferRelativeResize="0"/>
          <p:nvPr/>
        </p:nvPicPr>
        <p:blipFill rotWithShape="1">
          <a:blip r:embed="rId3">
            <a:alphaModFix/>
          </a:blip>
          <a:srcRect b="0" l="38855" r="19444" t="0"/>
          <a:stretch/>
        </p:blipFill>
        <p:spPr>
          <a:xfrm flipH="1">
            <a:off x="5215900" y="-1250"/>
            <a:ext cx="3928100" cy="5143501"/>
          </a:xfrm>
          <a:prstGeom prst="rect">
            <a:avLst/>
          </a:prstGeom>
          <a:noFill/>
          <a:ln>
            <a:noFill/>
          </a:ln>
        </p:spPr>
      </p:pic>
      <p:sp>
        <p:nvSpPr>
          <p:cNvPr id="201" name="Google Shape;201;p32"/>
          <p:cNvSpPr txBox="1"/>
          <p:nvPr>
            <p:ph idx="1" type="subTitle"/>
          </p:nvPr>
        </p:nvSpPr>
        <p:spPr>
          <a:xfrm>
            <a:off x="856425" y="1404625"/>
            <a:ext cx="3970800" cy="14496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a:solidFill>
                  <a:srgbClr val="EEECE1"/>
                </a:solidFill>
                <a:latin typeface="Arial"/>
                <a:ea typeface="Arial"/>
                <a:cs typeface="Arial"/>
                <a:sym typeface="Arial"/>
              </a:rPr>
              <a:t>Les vaques produeixen llet després de parir per </a:t>
            </a:r>
            <a:r>
              <a:rPr lang="en-US">
                <a:solidFill>
                  <a:srgbClr val="EEECE1"/>
                </a:solidFill>
                <a:latin typeface="Arial"/>
                <a:ea typeface="Arial"/>
                <a:cs typeface="Arial"/>
                <a:sym typeface="Arial"/>
              </a:rPr>
              <a:t>això</a:t>
            </a:r>
            <a:r>
              <a:rPr lang="en-US">
                <a:solidFill>
                  <a:srgbClr val="EEECE1"/>
                </a:solidFill>
                <a:latin typeface="Arial"/>
                <a:ea typeface="Arial"/>
                <a:cs typeface="Arial"/>
                <a:sym typeface="Arial"/>
              </a:rPr>
              <a:t> cada any són inseminades a la força per així mantenir l'alt nivell de producció de llet. Després de néixer les cries són tretes de les seves mares a les poques hores. Això és una experiència profundament traumàtica tant per al vedell com per a la seva mare qui serà novament inseminada sis o vuit setmanes després de parir.</a:t>
            </a:r>
            <a:endParaRPr>
              <a:solidFill>
                <a:srgbClr val="EEECE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a:solidFill>
                  <a:srgbClr val="EEECE1"/>
                </a:solidFill>
                <a:latin typeface="Arial"/>
                <a:ea typeface="Arial"/>
                <a:cs typeface="Arial"/>
                <a:sym typeface="Arial"/>
              </a:rPr>
              <a:t>Les femelles són aïllades en corrals durant les primeres vuit setmanes de vida i passen la resta de les seves vides produint llet per a la indústria làctia. </a:t>
            </a:r>
            <a:endParaRPr>
              <a:solidFill>
                <a:srgbClr val="EEECE1"/>
              </a:solidFill>
              <a:latin typeface="Arial"/>
              <a:ea typeface="Arial"/>
              <a:cs typeface="Arial"/>
              <a:sym typeface="Arial"/>
            </a:endParaRPr>
          </a:p>
          <a:p>
            <a:pPr indent="0" lvl="0" marL="0" rtl="0" algn="l">
              <a:lnSpc>
                <a:spcPct val="115000"/>
              </a:lnSpc>
              <a:spcBef>
                <a:spcPts val="1200"/>
              </a:spcBef>
              <a:spcAft>
                <a:spcPts val="1200"/>
              </a:spcAft>
              <a:buClr>
                <a:schemeClr val="dk1"/>
              </a:buClr>
              <a:buSzPts val="1100"/>
              <a:buFont typeface="Arial"/>
              <a:buNone/>
            </a:pPr>
            <a:r>
              <a:rPr lang="en-US">
                <a:solidFill>
                  <a:srgbClr val="EEECE1"/>
                </a:solidFill>
                <a:latin typeface="Arial"/>
                <a:ea typeface="Arial"/>
                <a:cs typeface="Arial"/>
                <a:sym typeface="Arial"/>
              </a:rPr>
              <a:t>Els vedells mascles són venuts comunament a granges d'engreix on guanyen pes fins que siguin assassinades i venudes com a carn de vedella.</a:t>
            </a:r>
            <a:endParaRPr>
              <a:solidFill>
                <a:srgbClr val="EEECE1"/>
              </a:solidFill>
              <a:latin typeface="Arial"/>
              <a:ea typeface="Arial"/>
              <a:cs typeface="Arial"/>
              <a:sym typeface="Arial"/>
            </a:endParaRPr>
          </a:p>
        </p:txBody>
      </p:sp>
      <p:sp>
        <p:nvSpPr>
          <p:cNvPr id="202" name="Google Shape;202;p32"/>
          <p:cNvSpPr txBox="1"/>
          <p:nvPr>
            <p:ph type="title"/>
          </p:nvPr>
        </p:nvSpPr>
        <p:spPr>
          <a:xfrm>
            <a:off x="808900" y="311850"/>
            <a:ext cx="4073400" cy="1032900"/>
          </a:xfrm>
          <a:prstGeom prst="rect">
            <a:avLst/>
          </a:prstGeom>
        </p:spPr>
        <p:txBody>
          <a:bodyPr anchorCtr="0" anchor="b" bIns="0" lIns="0" spcFirstLastPara="1" rIns="0" wrap="square" tIns="0">
            <a:noAutofit/>
          </a:bodyPr>
          <a:lstStyle/>
          <a:p>
            <a:pPr indent="0" lvl="0" marL="0" rtl="0" algn="l">
              <a:lnSpc>
                <a:spcPct val="115000"/>
              </a:lnSpc>
              <a:spcBef>
                <a:spcPts val="1800"/>
              </a:spcBef>
              <a:spcAft>
                <a:spcPts val="400"/>
              </a:spcAft>
              <a:buClr>
                <a:schemeClr val="dk1"/>
              </a:buClr>
              <a:buSzPts val="1100"/>
              <a:buFont typeface="Arial"/>
              <a:buNone/>
            </a:pPr>
            <a:r>
              <a:rPr b="1" lang="en-US" sz="2200">
                <a:solidFill>
                  <a:srgbClr val="F3F3F3"/>
                </a:solidFill>
                <a:latin typeface="Arial"/>
                <a:ea typeface="Arial"/>
                <a:cs typeface="Arial"/>
                <a:sym typeface="Arial"/>
              </a:rPr>
              <a:t>Els vedells i les seves mares</a:t>
            </a:r>
            <a:endParaRPr sz="3800">
              <a:solidFill>
                <a:srgbClr val="F3F3F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SR Report by Slides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144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